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8D429-D166-454E-8F1D-64D2FCC5E07A}" type="datetimeFigureOut">
              <a:rPr lang="en-GB" smtClean="0"/>
              <a:pPr/>
              <a:t>17/05/2020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67D6-744A-4EAB-99CE-A64136EE23B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200"/>
            <a:ext cx="1447800" cy="792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457200"/>
            <a:ext cx="1447800" cy="792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also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457200"/>
            <a:ext cx="1447800" cy="792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As well as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457200"/>
            <a:ext cx="1447800" cy="792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furthermore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0" y="457200"/>
            <a:ext cx="1447800" cy="792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also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38200" y="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8096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Conjunctions to add information:</a:t>
            </a:r>
            <a:endParaRPr lang="en-GB" sz="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9812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firstly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0" y="19812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secondly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0" y="19812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eventually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72000" y="19812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finally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96000" y="19812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then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28956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next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0" y="28956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afterwards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0" y="28956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After that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2000" y="28956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since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696200" y="1981200"/>
            <a:ext cx="1447800" cy="79208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meanwhile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-838200" y="1524000"/>
            <a:ext cx="5665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8096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B0F0"/>
                </a:solidFill>
                <a:latin typeface="Arial" pitchFamily="34" charset="0"/>
                <a:ea typeface="Microsoft JhengHei Light" pitchFamily="34" charset="-120"/>
                <a:cs typeface="Arial" pitchFamily="34" charset="0"/>
              </a:rPr>
              <a:t>Time Conjunctions for sequencing events:</a:t>
            </a:r>
            <a:endParaRPr kumimoji="0" lang="en-GB" sz="600" b="0" i="0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Microsoft JhengHei Light" pitchFamily="34" charset="-12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838200" y="3962400"/>
            <a:ext cx="4913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8096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7030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Conjunctions to make comparisons</a:t>
            </a:r>
            <a:endParaRPr lang="en-GB" sz="6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4419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equally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24000" y="4419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like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48000" y="4419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similarly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0" y="4419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likewise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696200" y="457200"/>
            <a:ext cx="1447800" cy="79208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In addition to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172200" y="4419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Despite the fact that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752600" y="5486400"/>
            <a:ext cx="5274201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Conjunctions Mat</a:t>
            </a:r>
          </a:p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Can you think of any more?</a:t>
            </a:r>
            <a:endParaRPr lang="en-GB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-609600" y="152400"/>
            <a:ext cx="5426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8096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B050"/>
                </a:solidFill>
                <a:latin typeface="Arial" pitchFamily="34" charset="0"/>
                <a:ea typeface="Microsoft JhengHei Light" pitchFamily="34" charset="-120"/>
                <a:cs typeface="Arial" pitchFamily="34" charset="0"/>
              </a:rPr>
              <a:t>Conjunctions to show cause and effect</a:t>
            </a:r>
            <a:endParaRPr kumimoji="0" lang="en-GB" sz="600" b="0" i="0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Microsoft JhengHei Light" pitchFamily="34" charset="-12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52400" y="762000"/>
            <a:ext cx="1447800" cy="79208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because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752600" y="762000"/>
            <a:ext cx="1447800" cy="79208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therefore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276600" y="762000"/>
            <a:ext cx="1447800" cy="79208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so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800600" y="762000"/>
            <a:ext cx="1447800" cy="79208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consequently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-533400" y="19812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8096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Conjunctions to further explain an idea</a:t>
            </a:r>
            <a:endParaRPr lang="en-GB" sz="6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24384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although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752600" y="24384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however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276600" y="24384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unless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800600" y="24384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if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324600" y="24384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yet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52400" y="33528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except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752600" y="3352800"/>
            <a:ext cx="1447800" cy="7920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As long as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400800" y="762000"/>
            <a:ext cx="1447800" cy="792088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As a result of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752600" y="5486400"/>
            <a:ext cx="5274201" cy="12311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Conjunctions Mat</a:t>
            </a:r>
          </a:p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Can you think of any more?</a:t>
            </a:r>
            <a:endParaRPr lang="en-GB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96200" y="29718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228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also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29718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As well as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0" y="11430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furthermore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96200" y="228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also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1430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firstly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96200" y="11430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secondly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0" y="228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eventually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96000" y="20574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finally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20574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then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29718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next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524000" y="29718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afterwards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0" y="228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After that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2000" y="11430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since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696200" y="4800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meanwhile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524000" y="20574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equally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48000" y="20574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like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048000" y="11430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similarly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38862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likewise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48000" y="4800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whereas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524000" y="38862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Instead of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24000" y="11430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alternatively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48000" y="38862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unlike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572000" y="20574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On the other hand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228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/>
              <a:t>On the contrary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72000" y="29718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because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096000" y="228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therefore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696200" y="38862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so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048000" y="29718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consequently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096000" y="38862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although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38862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however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2000" y="4800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unless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0" y="4800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if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096000" y="4800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yet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524000" y="48006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/>
              <a:t>except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696200" y="2057400"/>
            <a:ext cx="1447800" cy="7920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As long 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138</Words>
  <Application>Microsoft Office PowerPoint</Application>
  <PresentationFormat>On-screen Show (4:3)</PresentationFormat>
  <Paragraphs>78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Microsoft JhengHei Light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</dc:creator>
  <cp:lastModifiedBy>Alyson Sibbald</cp:lastModifiedBy>
  <cp:revision>38</cp:revision>
  <dcterms:created xsi:type="dcterms:W3CDTF">2016-06-06T14:54:41Z</dcterms:created>
  <dcterms:modified xsi:type="dcterms:W3CDTF">2020-05-17T17:31:24Z</dcterms:modified>
</cp:coreProperties>
</file>