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well as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furthermore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38200" y="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Conjunctions to add information:</a:t>
            </a:r>
            <a:endParaRPr lang="en-GB" sz="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firstly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secondly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eventually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finally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next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afterwards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After that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since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962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meanwhile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838200" y="1524000"/>
            <a:ext cx="5665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B0F0"/>
                </a:solidFill>
                <a:latin typeface="Arial" pitchFamily="34" charset="0"/>
                <a:ea typeface="Microsoft JhengHei Light" pitchFamily="34" charset="-120"/>
                <a:cs typeface="Arial" pitchFamily="34" charset="0"/>
              </a:rPr>
              <a:t>Time Conjunctions for sequencing events:</a:t>
            </a:r>
            <a:endParaRPr kumimoji="0" lang="en-GB" sz="600" b="0" i="0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Microsoft JhengHei Light" pitchFamily="34" charset="-12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838200" y="3962400"/>
            <a:ext cx="4913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Conjunctions to make comparisons</a:t>
            </a:r>
            <a:endParaRPr lang="en-GB" sz="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equally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similarly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likewise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962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 addition to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1722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Despite the fact that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752600" y="5486400"/>
            <a:ext cx="5274201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Conjunctions Mat</a:t>
            </a:r>
          </a:p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Can you think of any more?</a:t>
            </a:r>
            <a:endParaRPr lang="en-GB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-609600" y="152400"/>
            <a:ext cx="542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B050"/>
                </a:solidFill>
                <a:latin typeface="Arial" pitchFamily="34" charset="0"/>
                <a:ea typeface="Microsoft JhengHei Light" pitchFamily="34" charset="-120"/>
                <a:cs typeface="Arial" pitchFamily="34" charset="0"/>
              </a:rPr>
              <a:t>Conjunctions to show cause and effect</a:t>
            </a:r>
            <a:endParaRPr kumimoji="0" lang="en-GB" sz="600" b="0" i="0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Microsoft JhengHei Light" pitchFamily="34" charset="-12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24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because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526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therefore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766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so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006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consequently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-533400" y="19812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Conjunctions to further explain an idea</a:t>
            </a:r>
            <a:endParaRPr lang="en-GB" sz="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although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752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however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76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unless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800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24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yet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52400" y="33528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except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752600" y="33528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long as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008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As a result of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52600" y="5486400"/>
            <a:ext cx="5274201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Conjunctions Mat</a:t>
            </a:r>
          </a:p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Can you think of any more?</a:t>
            </a:r>
            <a:endParaRPr lang="en-GB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962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well as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furthermore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962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firstly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962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secondly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eventually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finally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next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afterwards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After that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since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962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meanwhile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24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equally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similarly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likewise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48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whereas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24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Instead of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4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alternatively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8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unlike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72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On the other hand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On the contrary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72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because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96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therefore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962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so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048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consequently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96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although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however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unless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96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yet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524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except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6962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long 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138</Words>
  <Application>Microsoft Office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Light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</dc:creator>
  <cp:lastModifiedBy>Alyson Sibbald</cp:lastModifiedBy>
  <cp:revision>38</cp:revision>
  <dcterms:created xsi:type="dcterms:W3CDTF">2016-06-06T14:54:41Z</dcterms:created>
  <dcterms:modified xsi:type="dcterms:W3CDTF">2020-05-17T17:34:34Z</dcterms:modified>
</cp:coreProperties>
</file>