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60" r:id="rId6"/>
    <p:sldId id="267" r:id="rId7"/>
    <p:sldId id="258" r:id="rId8"/>
    <p:sldId id="268" r:id="rId9"/>
    <p:sldId id="261" r:id="rId10"/>
    <p:sldId id="264" r:id="rId11"/>
    <p:sldId id="262" r:id="rId12"/>
    <p:sldId id="263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C8E8-9B2B-42C6-BDF0-2CB4D1705D0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A68A-92A6-4E96-AA7F-E36F7F92A3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1447800"/>
            <a:ext cx="64540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You have 48 sweets. You can choose between having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a) 4/6 or  b) 5/8 of the total amount of sweets.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7620000"/>
            <a:ext cx="62167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Would you choose a or b so that you had the most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>
                <a:latin typeface="Comic Sans MS" pitchFamily="66" charset="0"/>
                <a:cs typeface="Times New Roman" pitchFamily="18" charset="0"/>
              </a:rPr>
              <a:t>or least amount of sweets?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cs typeface="Times New Roman" pitchFamily="18" charset="0"/>
              </a:rPr>
              <a:t>Make</a:t>
            </a:r>
            <a:r>
              <a:rPr kumimoji="0" lang="en-GB" sz="2000" b="0" i="0" u="none" strike="noStrike" cap="none" normalizeH="0" dirty="0">
                <a:ln>
                  <a:noFill/>
                </a:ln>
                <a:effectLst/>
                <a:latin typeface="Comic Sans MS" pitchFamily="66" charset="0"/>
                <a:cs typeface="Times New Roman" pitchFamily="18" charset="0"/>
              </a:rPr>
              <a:t> sure you explain your answer.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Pick And Mix, Children'S Sweets, Candy, Colorful, Tre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0"/>
            <a:ext cx="5334000" cy="451272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152400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F</a:t>
            </a:r>
            <a:r>
              <a:rPr lang="en-GB" dirty="0"/>
              <a:t>RACTIONS YEAR 6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0235" y="685800"/>
            <a:ext cx="675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quivalent Fractions Match-Up Cards | Teaching Resources">
            <a:extLst>
              <a:ext uri="{FF2B5EF4-FFF2-40B4-BE49-F238E27FC236}">
                <a16:creationId xmlns:a16="http://schemas.microsoft.com/office/drawing/2014/main" id="{A2EF35CC-B2BB-4C3E-A0D6-7E23D0971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4" y="147149"/>
            <a:ext cx="5929312" cy="445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5984CF-0CC6-4DC6-923A-E89EEFFC7798}"/>
              </a:ext>
            </a:extLst>
          </p:cNvPr>
          <p:cNvSpPr txBox="1"/>
          <p:nvPr/>
        </p:nvSpPr>
        <p:spPr>
          <a:xfrm>
            <a:off x="388616" y="5181600"/>
            <a:ext cx="30403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Match the equivalent </a:t>
            </a:r>
          </a:p>
          <a:p>
            <a:r>
              <a:rPr lang="en-US" sz="2400" b="1" dirty="0"/>
              <a:t>fractions presented in </a:t>
            </a:r>
          </a:p>
          <a:p>
            <a:r>
              <a:rPr lang="en-US" sz="2400" b="1" dirty="0"/>
              <a:t>different ways.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569984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CB8790-A93F-4B9A-9640-7097DFD71A4C}"/>
              </a:ext>
            </a:extLst>
          </p:cNvPr>
          <p:cNvSpPr/>
          <p:nvPr/>
        </p:nvSpPr>
        <p:spPr>
          <a:xfrm>
            <a:off x="394387" y="381000"/>
            <a:ext cx="606922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would like you to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Spend 15 minutes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 Time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Tables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Rockstars</a:t>
            </a:r>
          </a:p>
        </p:txBody>
      </p:sp>
      <p:pic>
        <p:nvPicPr>
          <p:cNvPr id="1026" name="Picture 2" descr="Baz Wynter (@TTRockStars) | Twitter">
            <a:extLst>
              <a:ext uri="{FF2B5EF4-FFF2-40B4-BE49-F238E27FC236}">
                <a16:creationId xmlns:a16="http://schemas.microsoft.com/office/drawing/2014/main" id="{FAF0F7FB-3AFF-4785-AD61-B86AEAA20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672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56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39E2B2-9197-46C7-9274-4F2BDA34195B}"/>
              </a:ext>
            </a:extLst>
          </p:cNvPr>
          <p:cNvSpPr/>
          <p:nvPr/>
        </p:nvSpPr>
        <p:spPr>
          <a:xfrm>
            <a:off x="611155" y="6400800"/>
            <a:ext cx="594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https://www.youtube.com/watch?v=HWr2pWb7HEo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FFC488-6294-4A00-8F14-14B3C6667C0D}"/>
              </a:ext>
            </a:extLst>
          </p:cNvPr>
          <p:cNvSpPr/>
          <p:nvPr/>
        </p:nvSpPr>
        <p:spPr>
          <a:xfrm>
            <a:off x="-150409" y="228600"/>
            <a:ext cx="670360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Watch the link for</a:t>
            </a:r>
          </a:p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 TTrockstars throwback.</a:t>
            </a:r>
          </a:p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Ashfield Junior Schoo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</a:t>
            </a:r>
          </a:p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y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ou are amazing!</a:t>
            </a:r>
          </a:p>
        </p:txBody>
      </p:sp>
    </p:spTree>
    <p:extLst>
      <p:ext uri="{BB962C8B-B14F-4D97-AF65-F5344CB8AC3E}">
        <p14:creationId xmlns:p14="http://schemas.microsoft.com/office/powerpoint/2010/main" val="168388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62F550-92E1-4DCD-B9E5-3504DBC094B1}"/>
              </a:ext>
            </a:extLst>
          </p:cNvPr>
          <p:cNvSpPr txBox="1"/>
          <p:nvPr/>
        </p:nvSpPr>
        <p:spPr>
          <a:xfrm>
            <a:off x="609600" y="7620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4/6   of   48   sweets</a:t>
            </a:r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CA7808-B4CE-4688-8CD9-2F2BD13FF044}"/>
              </a:ext>
            </a:extLst>
          </p:cNvPr>
          <p:cNvSpPr/>
          <p:nvPr/>
        </p:nvSpPr>
        <p:spPr>
          <a:xfrm>
            <a:off x="609600" y="4248834"/>
            <a:ext cx="39172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5/8   of   48   sweets</a:t>
            </a:r>
          </a:p>
        </p:txBody>
      </p:sp>
    </p:spTree>
    <p:extLst>
      <p:ext uri="{BB962C8B-B14F-4D97-AF65-F5344CB8AC3E}">
        <p14:creationId xmlns:p14="http://schemas.microsoft.com/office/powerpoint/2010/main" val="91878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94848" y="507713"/>
            <a:ext cx="67518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Q2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371600"/>
            <a:ext cx="683873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You are cooking frozen peas. There are 63 frozen peas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 a bag. You can use either 3/7 or 4/9 of the total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amount of peas. </a:t>
            </a:r>
            <a:endParaRPr kumimoji="0" lang="en-GB" sz="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2400" y="6704112"/>
            <a:ext cx="65133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en-GB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Which fraction of the frozen peas will you choose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so that you have the most amount of peas to go with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our Sunday dinner? Explain your answer. 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7" name="Picture 5" descr="Peas, Green, Vegetables, Food, Organic, Fre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5750483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F04FD2-37C0-4037-8C32-28DE783CCB76}"/>
              </a:ext>
            </a:extLst>
          </p:cNvPr>
          <p:cNvSpPr txBox="1"/>
          <p:nvPr/>
        </p:nvSpPr>
        <p:spPr>
          <a:xfrm>
            <a:off x="762000" y="685800"/>
            <a:ext cx="498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3/7    of    63   frozen peas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E52200-D873-4EA4-BF6F-59DA6785ED4E}"/>
              </a:ext>
            </a:extLst>
          </p:cNvPr>
          <p:cNvSpPr/>
          <p:nvPr/>
        </p:nvSpPr>
        <p:spPr>
          <a:xfrm>
            <a:off x="762000" y="4248834"/>
            <a:ext cx="4982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4/9    of    63   frozen peas</a:t>
            </a:r>
          </a:p>
        </p:txBody>
      </p:sp>
    </p:spTree>
    <p:extLst>
      <p:ext uri="{BB962C8B-B14F-4D97-AF65-F5344CB8AC3E}">
        <p14:creationId xmlns:p14="http://schemas.microsoft.com/office/powerpoint/2010/main" val="124721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0234" y="685800"/>
            <a:ext cx="675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Q3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371600"/>
            <a:ext cx="659347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You have got 56 marshmallows to share at a party.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But you have to give some to your brother.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You can either keep 3/7 or ½ of the marshmallows 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share at your party. </a:t>
            </a:r>
            <a:endParaRPr kumimoji="0" lang="en-GB" sz="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7847112"/>
            <a:ext cx="64443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Explain</a:t>
            </a:r>
            <a:r>
              <a:rPr kumimoji="0" lang="en-GB" sz="2000" b="0" i="0" u="none" strike="noStrike" cap="none" normalizeH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which fraction you would choose so that you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had the greatest amount to share at your party.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5" name="Picture 5" descr="Marshmallows, Jumbo, Fruit Flavor, Sweet, F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0"/>
            <a:ext cx="5892799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26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0234" y="685800"/>
            <a:ext cx="675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Q4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1524000"/>
            <a:ext cx="6324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For charity, you are organising a sweet stall at playtime. You have 70 sweets to sell. You can either sell 4/5 or 5/7 of this amount. </a:t>
            </a:r>
            <a:endParaRPr kumimoji="0" lang="en-GB" sz="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7086600"/>
            <a:ext cx="6096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You are allowed to share the rest of the sweets </a:t>
            </a:r>
            <a:r>
              <a:rPr lang="en-GB" sz="2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with your class.</a:t>
            </a:r>
            <a:endParaRPr kumimoji="0" lang="en-GB" sz="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Which fraction of the sweets would you sell on your stall so that you had the greatest amount of sweets to sell for charity? 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3" name="Picture 5" descr="Candy, Hearts, Sugar, Red, Candy Bowl, Sweet, Di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743200"/>
            <a:ext cx="5181600" cy="4172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53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tch the equivalent fractions Coloring Page - Twisty Noodle">
            <a:extLst>
              <a:ext uri="{FF2B5EF4-FFF2-40B4-BE49-F238E27FC236}">
                <a16:creationId xmlns:a16="http://schemas.microsoft.com/office/drawing/2014/main" id="{CC7475CA-D43F-4AC5-ADAA-0B78FBDBAC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93"/>
          <a:stretch/>
        </p:blipFill>
        <p:spPr bwMode="auto">
          <a:xfrm>
            <a:off x="1200150" y="304800"/>
            <a:ext cx="44577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4DA895-0829-4110-B447-42F2A95B98A8}"/>
              </a:ext>
            </a:extLst>
          </p:cNvPr>
          <p:cNvSpPr txBox="1"/>
          <p:nvPr/>
        </p:nvSpPr>
        <p:spPr>
          <a:xfrm>
            <a:off x="1036087" y="6934200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Explain why each is equivalent to it’s partner.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35883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318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</dc:creator>
  <cp:lastModifiedBy>Ellis Gibson</cp:lastModifiedBy>
  <cp:revision>10</cp:revision>
  <dcterms:created xsi:type="dcterms:W3CDTF">2016-05-23T17:15:59Z</dcterms:created>
  <dcterms:modified xsi:type="dcterms:W3CDTF">2021-01-24T08:53:13Z</dcterms:modified>
</cp:coreProperties>
</file>