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60" r:id="rId6"/>
    <p:sldMasterId id="2147483714" r:id="rId7"/>
  </p:sldMasterIdLst>
  <p:sldIdLst>
    <p:sldId id="256"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tainton" userId="c8c5ab9e-3a15-4d6f-b1c1-474794319b32" providerId="ADAL" clId="{2BDF7637-AA1B-47EB-8293-DA0ECB8F5403}"/>
    <pc:docChg chg="modSld">
      <pc:chgData name="Mrs Stainton" userId="c8c5ab9e-3a15-4d6f-b1c1-474794319b32" providerId="ADAL" clId="{2BDF7637-AA1B-47EB-8293-DA0ECB8F5403}" dt="2026-01-27T16:24:18.137" v="4" actId="2711"/>
      <pc:docMkLst>
        <pc:docMk/>
      </pc:docMkLst>
      <pc:sldChg chg="modSp">
        <pc:chgData name="Mrs Stainton" userId="c8c5ab9e-3a15-4d6f-b1c1-474794319b32" providerId="ADAL" clId="{2BDF7637-AA1B-47EB-8293-DA0ECB8F5403}" dt="2026-01-27T16:23:58.842" v="3" actId="20577"/>
        <pc:sldMkLst>
          <pc:docMk/>
          <pc:sldMk cId="2393813931" sldId="256"/>
        </pc:sldMkLst>
        <pc:spChg chg="mod">
          <ac:chgData name="Mrs Stainton" userId="c8c5ab9e-3a15-4d6f-b1c1-474794319b32" providerId="ADAL" clId="{2BDF7637-AA1B-47EB-8293-DA0ECB8F5403}" dt="2026-01-27T16:23:58.842" v="3" actId="20577"/>
          <ac:spMkLst>
            <pc:docMk/>
            <pc:sldMk cId="2393813931" sldId="256"/>
            <ac:spMk id="3" creationId="{313042EB-2703-47F4-875F-E1E536227E68}"/>
          </ac:spMkLst>
        </pc:spChg>
      </pc:sldChg>
      <pc:sldChg chg="modSp">
        <pc:chgData name="Mrs Stainton" userId="c8c5ab9e-3a15-4d6f-b1c1-474794319b32" providerId="ADAL" clId="{2BDF7637-AA1B-47EB-8293-DA0ECB8F5403}" dt="2026-01-27T16:24:18.137" v="4" actId="2711"/>
        <pc:sldMkLst>
          <pc:docMk/>
          <pc:sldMk cId="0" sldId="267"/>
        </pc:sldMkLst>
        <pc:spChg chg="mod">
          <ac:chgData name="Mrs Stainton" userId="c8c5ab9e-3a15-4d6f-b1c1-474794319b32" providerId="ADAL" clId="{2BDF7637-AA1B-47EB-8293-DA0ECB8F5403}" dt="2026-01-27T16:24:18.137" v="4" actId="2711"/>
          <ac:spMkLst>
            <pc:docMk/>
            <pc:sldMk cId="0" sldId="26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F51A-FB61-42B5-8F14-690C5AE04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11D541-0B9A-4108-BCE5-FC2D5E460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25166B-E99A-45B5-A0EF-CF04CAB9AEFE}"/>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4830CDB6-0E29-4C21-BCFA-CFD7BC148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33A84-181D-4E4D-9FB8-15E65D7187AE}"/>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115975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56C4-7602-45EC-BD6E-093E1BA484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1A86BD-F070-4641-A2CD-D1090A6123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F4EE72-136C-46F2-8491-998FFDFF44B5}"/>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0C9CD9E1-4E12-4816-A81A-0C4A7F1E6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C3B2E2-2F45-41E4-AC1F-4E57ED664303}"/>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281476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8F5FD7-83DA-490A-8F58-9573A68F51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931970-ED58-4CEC-A668-B577C9B7F7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A6DDF-D7D3-4765-96F9-5003DB24DE9C}"/>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BBD8E3A4-ECFA-48FE-803C-C1271A7AB6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18690-901F-4C2A-9BEF-89C6B3F71CF0}"/>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222311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5A06-F553-4DE8-9902-47351E3D9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50C159-E84B-443D-963C-F8CE764F9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377BB8-B301-479F-8E0A-B9C1D84C062C}"/>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E73C461F-71D1-48A1-8A47-2CAA5A9939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8589F-C3E3-4344-8F5C-9E4E0C0E90F1}"/>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4071581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17B0-CFD7-4F15-846B-221C35CFE9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7ED776-FB02-457B-A32B-7929243699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8D948E-B3E7-4487-A427-F8F228700483}"/>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33439B96-6519-4F23-BBB1-1F7A5C52A6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429A86-D506-41D8-9F75-ED9B0D553314}"/>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847017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DCCA-3D6D-4758-9B51-0F3EE5895F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9AC1BA-EC7B-41D8-9560-47127DC5E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0291DD-A3C5-485C-AEE3-D4234B377AF7}"/>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C7B7E6F8-87DB-4C79-88B2-26C5E8006D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26A3E-3097-46E3-9838-F3F239353FE8}"/>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90368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B47E-616B-4E36-AF0E-9852E1CDF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9E97C3-7289-4C31-9C16-47AC8CEB9C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F785EE-1599-4FF1-9318-04E5033D2D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C180B0-E6C8-4D52-A90D-1D1DAF4B6CB4}"/>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a:extLst>
              <a:ext uri="{FF2B5EF4-FFF2-40B4-BE49-F238E27FC236}">
                <a16:creationId xmlns:a16="http://schemas.microsoft.com/office/drawing/2014/main" id="{7C92B25C-F6F9-43D1-9405-08477A0F6A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58A91D-DACF-4AC5-90FB-473C3387FA12}"/>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07622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CB29-6FC2-4D43-80B8-E8525D3E94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1257DD-0700-46B9-8267-DF6C30148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2A3507-56EC-4FC6-BA5A-9F0E9B5229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E7B384-EBFB-4850-B3AE-E8CD18948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1B96B4-E674-4B16-8119-EE7135767B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F697EE-EA1D-4214-BCDD-46155E31036D}"/>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8" name="Footer Placeholder 7">
            <a:extLst>
              <a:ext uri="{FF2B5EF4-FFF2-40B4-BE49-F238E27FC236}">
                <a16:creationId xmlns:a16="http://schemas.microsoft.com/office/drawing/2014/main" id="{F2FF1AF5-7BB9-418E-B534-C5C729D879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3B23C9-B2B8-4F24-BC67-B7E8C6174F63}"/>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62482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F07B-3A95-45BA-8578-32DBAF2235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BB89D7-C5D7-4604-AC44-5958F18B067B}"/>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4" name="Footer Placeholder 3">
            <a:extLst>
              <a:ext uri="{FF2B5EF4-FFF2-40B4-BE49-F238E27FC236}">
                <a16:creationId xmlns:a16="http://schemas.microsoft.com/office/drawing/2014/main" id="{C1486CB1-EB63-454B-8430-65F3016114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6D7F52-DB60-40E2-8C36-1992FD8C7311}"/>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29349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931EA-D72B-401F-8867-529888907F7D}"/>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3" name="Footer Placeholder 2">
            <a:extLst>
              <a:ext uri="{FF2B5EF4-FFF2-40B4-BE49-F238E27FC236}">
                <a16:creationId xmlns:a16="http://schemas.microsoft.com/office/drawing/2014/main" id="{9E1C347C-0013-4348-9DCB-FFB13FCF0B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5C75B2-3D1E-4F57-BE2B-E3F5FC8F0F81}"/>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417273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902E-45C7-4578-94CD-EF5D21724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4F6A49-2473-425C-A66F-F987C33932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FA0F1F-2E03-4764-B879-F6DA34291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09083F-F499-4FC2-8ABC-E7A6612B53EF}"/>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a:extLst>
              <a:ext uri="{FF2B5EF4-FFF2-40B4-BE49-F238E27FC236}">
                <a16:creationId xmlns:a16="http://schemas.microsoft.com/office/drawing/2014/main" id="{0AA83A66-A4DA-449B-AF04-5FEA3513DB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F75029-3420-4AC2-8E56-9CC1C11F611C}"/>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61056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0832-2D11-4741-AE21-607034A98C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3A1C67-646E-43F9-B38F-2D1B3A8B8F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DD0CF-0D7C-4490-8064-26A6973BFA08}"/>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231CB7E7-4766-41D2-BD88-24F333A44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504C4-F12D-4781-A5A1-854FED9D9092}"/>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1738676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19A9-C4B3-46CE-A1CE-BFFBD12D1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ED1B26-7C06-4003-BFA2-3C1DA4E71B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C9777D-989E-4646-83DE-3FDAF0EF6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FDDAB5-AD90-4481-80EA-6E077A102A32}"/>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a:extLst>
              <a:ext uri="{FF2B5EF4-FFF2-40B4-BE49-F238E27FC236}">
                <a16:creationId xmlns:a16="http://schemas.microsoft.com/office/drawing/2014/main" id="{9BE42B14-73FB-4CC6-84BD-037F3E79E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580A8E-21A8-4A2F-8196-5D81BDE24A28}"/>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3873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1ACC-9C0A-435B-8AAE-2032735E10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60BDF5-83CB-4568-930B-5BD0CB357E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FC190A-2873-45F1-9030-ADCC52E113D7}"/>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18FC4796-F608-4811-8C68-B6E8C483E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4A992-7D64-479C-9A7A-62259E3BD0AE}"/>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256806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00327-01FB-4E9A-92C0-08CA94C2BE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5277D-E8FF-4C9A-88A3-7D5A0DF2C1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33142-8A84-42BB-A3A8-B09CE3915A93}"/>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BCBD817D-CEB0-43B5-960A-3D53724C8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E3B89-5788-4ACF-8C49-A01C6C4D6E78}"/>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472269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2CC5-C899-434B-98E1-FE40D1C856BC}"/>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C3551814-BB63-4179-875A-F52256D14FB6}"/>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4" name="Footer Placeholder 3">
            <a:extLst>
              <a:ext uri="{FF2B5EF4-FFF2-40B4-BE49-F238E27FC236}">
                <a16:creationId xmlns:a16="http://schemas.microsoft.com/office/drawing/2014/main" id="{C6B74F8A-F2A3-4449-8697-32F2E3B1B7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B76533-C86F-4F78-ABC1-91D231765ECD}"/>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137256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E327-CAB5-4E4F-AC65-81D1E1D36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FC74EA-8DA3-4B72-8817-505E13085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E7F689-3F70-4FEA-870B-1F3434F2462F}"/>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C3B9F0E0-3C67-412F-85A2-B2250A4B6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633625-B98A-427F-AD2A-2BBBFC7D94B6}"/>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34461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F51A-79E8-4B79-B58C-C49E662F7A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D90BF2-37BE-4D62-BC5A-B429A31F2B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53486-1ECD-4D10-8944-365B736ADC3D}"/>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B71B2CEC-4EC1-4C3A-B9ED-39AA683F39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C0A5C-A65E-440D-9271-9F6B15756226}"/>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2449117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E67D-6E23-44E1-8878-7F7B428F4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BE249-5F4C-4BCA-8407-489A0D1CB2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2B8269-BB8B-4D3E-A4A7-6272EC92D430}"/>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139EC726-80ED-401C-9155-417124CB2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12D85D-5FB6-48FF-9E34-7B6B63591EB9}"/>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4024743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4758-C31F-4D7E-881D-28F989C8A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1B163-3B13-4BC4-BDC7-1F995582B2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7D287E-F444-4A05-A7CB-AF7C7BE3C4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F7D3A9-40DA-4953-9110-3C6F239E26E3}"/>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6" name="Footer Placeholder 5">
            <a:extLst>
              <a:ext uri="{FF2B5EF4-FFF2-40B4-BE49-F238E27FC236}">
                <a16:creationId xmlns:a16="http://schemas.microsoft.com/office/drawing/2014/main" id="{AE4A0066-C6F9-46F0-B0BB-4E0D601E98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076296-A644-4F29-82DD-7D59EFE407D5}"/>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4025722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32B2-3819-4B02-8B59-5CB88C25B2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4A4982-5365-401A-A222-C465CC5799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97829F-BDB7-49A2-8595-6E1277E795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929602-DBBF-444C-9330-C7632A9AA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9A8B6B-4FFA-404F-9673-C1E570DFA7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64C526-92E7-4D08-BF1D-904AE3397667}"/>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8" name="Footer Placeholder 7">
            <a:extLst>
              <a:ext uri="{FF2B5EF4-FFF2-40B4-BE49-F238E27FC236}">
                <a16:creationId xmlns:a16="http://schemas.microsoft.com/office/drawing/2014/main" id="{35D4F745-9F61-4277-B1B3-F56F48E064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A0C1FE-6275-4CC3-ADFF-7297A6471C49}"/>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873534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F78B-F567-437C-B5CB-93C8D63703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30DEFD-6576-44C8-8919-6F431B9CE894}"/>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4" name="Footer Placeholder 3">
            <a:extLst>
              <a:ext uri="{FF2B5EF4-FFF2-40B4-BE49-F238E27FC236}">
                <a16:creationId xmlns:a16="http://schemas.microsoft.com/office/drawing/2014/main" id="{F1AE2F9B-9F54-4493-A5B3-A4E034B801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A1F295-64BD-43EC-B572-1FB5233EF1A5}"/>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105727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4D68-E467-4C0A-B48C-A065575C5F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EB0425-486B-4C68-B48E-9E5D0B7AF6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F7C012-B5F4-4896-837B-83C7B3421594}"/>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5334E507-485B-41B3-8121-FF3E4F310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B2E073-D12F-48F0-ADA3-FC064825B573}"/>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949612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BAFB4-8ED3-48C8-9C17-D4E065A1167A}"/>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3" name="Footer Placeholder 2">
            <a:extLst>
              <a:ext uri="{FF2B5EF4-FFF2-40B4-BE49-F238E27FC236}">
                <a16:creationId xmlns:a16="http://schemas.microsoft.com/office/drawing/2014/main" id="{AE02262B-7A5A-471E-8589-F39C2606B6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6BEFF9-F9DB-4A68-B134-CF3342E3DCB6}"/>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2260186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2413-263A-4F99-AC09-7482D4ACB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16AA41-B5FC-4B51-8AD6-642A5842A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07C694-0BC4-4E33-9FE6-FFBF35210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DEC13D-7E94-4F91-97BD-738DF8BF7C35}"/>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6" name="Footer Placeholder 5">
            <a:extLst>
              <a:ext uri="{FF2B5EF4-FFF2-40B4-BE49-F238E27FC236}">
                <a16:creationId xmlns:a16="http://schemas.microsoft.com/office/drawing/2014/main" id="{E5D7F3F0-9BC2-4D52-92C4-8A646F850B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AD834D-2382-4726-951E-78C7B2198530}"/>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483846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3219-EDBD-42A2-AC09-35021F830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592D45-5301-428E-B5FD-92945258C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28B2E7-21E1-45E9-AA3C-2BF5ED0BD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976873-5510-4F24-890F-C478CD30BBC6}"/>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6" name="Footer Placeholder 5">
            <a:extLst>
              <a:ext uri="{FF2B5EF4-FFF2-40B4-BE49-F238E27FC236}">
                <a16:creationId xmlns:a16="http://schemas.microsoft.com/office/drawing/2014/main" id="{25CF4BF1-6546-4306-9A8B-4E66D2D5EE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DFFC0D-D595-47EC-8AF9-4A43F76C72FE}"/>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537455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A88C-8D44-40B4-AC55-53200BB56B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EBCACF-39A6-4F16-9F15-CB4F0793BD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64F1F-2E0C-44BA-9981-5423EEC89AE1}"/>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6E522E6B-3FF1-4E55-856B-71EEB74827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9D129F-946C-429A-A7D9-48CC81CF2B31}"/>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2020556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64C3A-B619-4903-B694-42846488AF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8D2BC9-C951-4AD7-B540-BA3E793247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A1D68-AEF8-4E5A-8595-3CF17F15D5C9}"/>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0A7AB440-D866-4D88-BB4E-249AA90847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FD9404-A0BE-4C0E-A2A7-9BC25E1FA6CC}"/>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961814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6711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993987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1338696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759576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4428D8-C758-4298-8D92-2EAC7DF046A6}" type="datetimeFigureOut">
              <a:rPr lang="en-GB" smtClean="0"/>
              <a:t>27/01/2026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6318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D29-C422-468D-A50C-81C4002185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6B5DBE-2937-4A2F-83DB-4347A12C22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4CE5BE-1242-4FFF-9578-4A8EBB3DDD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091592-B6C4-4DFC-B935-F521FA2CF530}"/>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6" name="Footer Placeholder 5">
            <a:extLst>
              <a:ext uri="{FF2B5EF4-FFF2-40B4-BE49-F238E27FC236}">
                <a16:creationId xmlns:a16="http://schemas.microsoft.com/office/drawing/2014/main" id="{D9410BA6-6D93-42C6-9ECC-1DC083290B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D7E83-8C02-4904-B2BB-970309FA71EE}"/>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533289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4428D8-C758-4298-8D92-2EAC7DF046A6}" type="datetimeFigureOut">
              <a:rPr lang="en-GB" smtClean="0"/>
              <a:t>27/01/2026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183160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428D8-C758-4298-8D92-2EAC7DF046A6}" type="datetimeFigureOut">
              <a:rPr lang="en-GB" smtClean="0"/>
              <a:t>27/01/2026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978163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946391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82383-1D8E-471E-A912-AE12ADD5B420}" type="slidenum">
              <a:rPr lang="en-GB" smtClean="0"/>
              <a:t>‹#›</a:t>
            </a:fld>
            <a:endParaRPr lang="en-GB"/>
          </a:p>
        </p:txBody>
      </p:sp>
      <p:sp>
        <p:nvSpPr>
          <p:cNvPr id="5" name="Date Placeholder 4"/>
          <p:cNvSpPr>
            <a:spLocks noGrp="1"/>
          </p:cNvSpPr>
          <p:nvPr>
            <p:ph type="dt" sz="half" idx="10"/>
          </p:nvPr>
        </p:nvSpPr>
        <p:spPr/>
        <p:txBody>
          <a:bodyPr/>
          <a:lstStyle/>
          <a:p>
            <a:fld id="{2F4428D8-C758-4298-8D92-2EAC7DF046A6}" type="datetimeFigureOut">
              <a:rPr lang="en-GB" smtClean="0"/>
              <a:t>27/01/2026</a:t>
            </a:fld>
            <a:endParaRPr lang="en-GB"/>
          </a:p>
        </p:txBody>
      </p:sp>
    </p:spTree>
    <p:extLst>
      <p:ext uri="{BB962C8B-B14F-4D97-AF65-F5344CB8AC3E}">
        <p14:creationId xmlns:p14="http://schemas.microsoft.com/office/powerpoint/2010/main" val="904936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24781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1673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758718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26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669200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48494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43AC-CA2A-4D28-ADEA-ECCC0A4BB3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3BB938-855A-4C81-A83C-8FC8C195B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B311F6-2C30-4174-896A-A4E2F9250C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28A82A-08B2-4D09-9CA4-ADCD2C488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201F17-78E2-4242-894D-5B551926C6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2D29B9-3CC0-4B22-9236-DCBD837D829C}"/>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8" name="Footer Placeholder 7">
            <a:extLst>
              <a:ext uri="{FF2B5EF4-FFF2-40B4-BE49-F238E27FC236}">
                <a16:creationId xmlns:a16="http://schemas.microsoft.com/office/drawing/2014/main" id="{40CD6E32-FBC4-4485-8794-AF065AEFD9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6CFD4B-BD71-46B0-8E53-5BBECE57AA5E}"/>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8922854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6774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91CC-B944-4CA5-ABC2-FE7D7989CB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7ABA59-53E6-4983-9FAD-43908F0DF9FC}"/>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4" name="Footer Placeholder 3">
            <a:extLst>
              <a:ext uri="{FF2B5EF4-FFF2-40B4-BE49-F238E27FC236}">
                <a16:creationId xmlns:a16="http://schemas.microsoft.com/office/drawing/2014/main" id="{692B0FA6-DA96-40B8-A312-05D96397C9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642479-FED6-43E7-9DEF-60FC323EE0BB}"/>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72885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0DBCB-2BC1-427A-92FB-AFA5017C334A}"/>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3" name="Footer Placeholder 2">
            <a:extLst>
              <a:ext uri="{FF2B5EF4-FFF2-40B4-BE49-F238E27FC236}">
                <a16:creationId xmlns:a16="http://schemas.microsoft.com/office/drawing/2014/main" id="{7B5D8FFD-FE2C-4B31-A84B-8865AC1586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3775F2-989D-4464-B6D4-A671D1A39095}"/>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186778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2998-3DF2-48E1-A5B1-5E04343E7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D748F6-F727-4218-B7AC-0735CB2A8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08C29E-7196-4B22-94A1-4EA61A151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1BEAA4-F626-408E-B701-FD9FCB2B23FB}"/>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6" name="Footer Placeholder 5">
            <a:extLst>
              <a:ext uri="{FF2B5EF4-FFF2-40B4-BE49-F238E27FC236}">
                <a16:creationId xmlns:a16="http://schemas.microsoft.com/office/drawing/2014/main" id="{5213F841-B3F1-40CA-81E1-08037C44C0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8C54D-D0E9-4A2F-ACB4-8E7E8A98D43A}"/>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48896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3813-A779-4F46-9CE9-D33EA8E96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48868D-BC2A-4D3A-80AB-5E911A346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7E58B5-3C5D-4410-AE38-53296F5AC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6341A9-5E8E-453C-8903-5A364A999680}"/>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6" name="Footer Placeholder 5">
            <a:extLst>
              <a:ext uri="{FF2B5EF4-FFF2-40B4-BE49-F238E27FC236}">
                <a16:creationId xmlns:a16="http://schemas.microsoft.com/office/drawing/2014/main" id="{765FB7A4-2B76-4896-A026-766DFC679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7CBC9-256C-499D-8856-F53CBB8772E9}"/>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91780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42E97-F696-48A3-919F-C1A2F25F2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3F939F-1C2A-46CC-AC7B-A8B08FC6C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C16A9-A531-4E3B-AA11-4233F3E12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A27B14C6-8960-46E6-8086-F47CA51A4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FFDA8D-676B-48B0-8346-1F80C9F7B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12145-0825-4ECC-91B1-276E38D300F3}" type="slidenum">
              <a:rPr lang="en-GB" smtClean="0"/>
              <a:t>‹#›</a:t>
            </a:fld>
            <a:endParaRPr lang="en-GB"/>
          </a:p>
        </p:txBody>
      </p:sp>
    </p:spTree>
    <p:extLst>
      <p:ext uri="{BB962C8B-B14F-4D97-AF65-F5344CB8AC3E}">
        <p14:creationId xmlns:p14="http://schemas.microsoft.com/office/powerpoint/2010/main" val="2016880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ACC24-C111-4755-9383-C49F4A8CE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01B6F8-07F3-48AC-9099-C0E766F87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DD5F45-B8E8-40C1-8114-DFB4A5F7B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87C3F48E-4B04-4009-8641-3B576731A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2ACBFF-B8E0-479A-897E-2E463D0B3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82383-1D8E-471E-A912-AE12ADD5B420}" type="slidenum">
              <a:rPr lang="en-GB" smtClean="0"/>
              <a:t>‹#›</a:t>
            </a:fld>
            <a:endParaRPr lang="en-GB"/>
          </a:p>
        </p:txBody>
      </p:sp>
    </p:spTree>
    <p:extLst>
      <p:ext uri="{BB962C8B-B14F-4D97-AF65-F5344CB8AC3E}">
        <p14:creationId xmlns:p14="http://schemas.microsoft.com/office/powerpoint/2010/main" val="1704105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E19C3-BA36-48BD-A8CF-D1A154F79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5E9CF0-2F35-44E0-B2A6-AD5727022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C41AD3-CCCE-475B-B97E-0BB35931D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6D7E87F9-EE3E-4156-A3A9-3A5E4BB08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CE5081-39E5-4350-BD4E-4D2F07DC6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64B88-6CA6-4488-B08E-1A19F7CF544C}" type="slidenum">
              <a:rPr lang="en-GB" smtClean="0"/>
              <a:t>‹#›</a:t>
            </a:fld>
            <a:endParaRPr lang="en-GB"/>
          </a:p>
        </p:txBody>
      </p:sp>
    </p:spTree>
    <p:extLst>
      <p:ext uri="{BB962C8B-B14F-4D97-AF65-F5344CB8AC3E}">
        <p14:creationId xmlns:p14="http://schemas.microsoft.com/office/powerpoint/2010/main" val="3438099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8E3164-C6F5-4D84-86D0-94FB2CE284A6}" type="datetimeFigureOut">
              <a:rPr lang="en-GB" smtClean="0"/>
              <a:t>27/01/2026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912145-0825-4ECC-91B1-276E38D300F3}" type="slidenum">
              <a:rPr lang="en-GB" smtClean="0"/>
              <a:t>‹#›</a:t>
            </a:fld>
            <a:endParaRPr lang="en-GB"/>
          </a:p>
        </p:txBody>
      </p:sp>
    </p:spTree>
    <p:extLst>
      <p:ext uri="{BB962C8B-B14F-4D97-AF65-F5344CB8AC3E}">
        <p14:creationId xmlns:p14="http://schemas.microsoft.com/office/powerpoint/2010/main" val="50216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67168D-AA6D-4CBA-90CA-1AD5EB8F10AB}"/>
              </a:ext>
            </a:extLst>
          </p:cNvPr>
          <p:cNvPicPr>
            <a:picLocks noChangeAspect="1"/>
          </p:cNvPicPr>
          <p:nvPr/>
        </p:nvPicPr>
        <p:blipFill>
          <a:blip r:embed="rId2"/>
          <a:stretch>
            <a:fillRect/>
          </a:stretch>
        </p:blipFill>
        <p:spPr>
          <a:xfrm>
            <a:off x="3160021" y="1807498"/>
            <a:ext cx="3655645" cy="4486670"/>
          </a:xfrm>
          <a:prstGeom prst="rect">
            <a:avLst/>
          </a:prstGeom>
        </p:spPr>
      </p:pic>
      <p:sp>
        <p:nvSpPr>
          <p:cNvPr id="2" name="Title 1">
            <a:extLst>
              <a:ext uri="{FF2B5EF4-FFF2-40B4-BE49-F238E27FC236}">
                <a16:creationId xmlns:a16="http://schemas.microsoft.com/office/drawing/2014/main" id="{E1056823-6DBD-4970-9967-F8E61282E9AC}"/>
              </a:ext>
            </a:extLst>
          </p:cNvPr>
          <p:cNvSpPr>
            <a:spLocks noGrp="1"/>
          </p:cNvSpPr>
          <p:nvPr>
            <p:ph type="ctrTitle"/>
          </p:nvPr>
        </p:nvSpPr>
        <p:spPr>
          <a:xfrm>
            <a:off x="2201334" y="887117"/>
            <a:ext cx="5875867" cy="1646302"/>
          </a:xfrm>
        </p:spPr>
        <p:txBody>
          <a:bodyPr>
            <a:normAutofit fontScale="90000"/>
          </a:bodyPr>
          <a:lstStyle/>
          <a:p>
            <a:r>
              <a:rPr lang="en-GB" dirty="0"/>
              <a:t>2.PARENTS’ GUIDE TO SAFEGUARDING</a:t>
            </a:r>
            <a:br>
              <a:rPr lang="en-GB" dirty="0"/>
            </a:br>
            <a:endParaRPr lang="en-GB" dirty="0"/>
          </a:p>
        </p:txBody>
      </p:sp>
      <p:sp>
        <p:nvSpPr>
          <p:cNvPr id="3" name="Subtitle 2">
            <a:extLst>
              <a:ext uri="{FF2B5EF4-FFF2-40B4-BE49-F238E27FC236}">
                <a16:creationId xmlns:a16="http://schemas.microsoft.com/office/drawing/2014/main" id="{313042EB-2703-47F4-875F-E1E536227E68}"/>
              </a:ext>
            </a:extLst>
          </p:cNvPr>
          <p:cNvSpPr>
            <a:spLocks noGrp="1"/>
          </p:cNvSpPr>
          <p:nvPr>
            <p:ph type="subTitle" idx="1"/>
          </p:nvPr>
        </p:nvSpPr>
        <p:spPr/>
        <p:txBody>
          <a:bodyPr/>
          <a:lstStyle/>
          <a:p>
            <a:r>
              <a:rPr lang="en-GB" dirty="0"/>
              <a:t>2026</a:t>
            </a:r>
          </a:p>
        </p:txBody>
      </p:sp>
    </p:spTree>
    <p:extLst>
      <p:ext uri="{BB962C8B-B14F-4D97-AF65-F5344CB8AC3E}">
        <p14:creationId xmlns:p14="http://schemas.microsoft.com/office/powerpoint/2010/main" val="239381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5998-7679-493A-9EA2-D71E54FB39EC}"/>
              </a:ext>
            </a:extLst>
          </p:cNvPr>
          <p:cNvSpPr>
            <a:spLocks noGrp="1"/>
          </p:cNvSpPr>
          <p:nvPr>
            <p:ph type="title"/>
          </p:nvPr>
        </p:nvSpPr>
        <p:spPr>
          <a:xfrm>
            <a:off x="838200" y="365125"/>
            <a:ext cx="10515600" cy="1311275"/>
          </a:xfrm>
        </p:spPr>
        <p:txBody>
          <a:bodyPr/>
          <a:lstStyle/>
          <a:p>
            <a:r>
              <a:rPr lang="en-GB" dirty="0"/>
              <a:t>ONLINE ABUSE</a:t>
            </a:r>
          </a:p>
        </p:txBody>
      </p:sp>
      <p:pic>
        <p:nvPicPr>
          <p:cNvPr id="5" name="Content Placeholder 4">
            <a:extLst>
              <a:ext uri="{FF2B5EF4-FFF2-40B4-BE49-F238E27FC236}">
                <a16:creationId xmlns:a16="http://schemas.microsoft.com/office/drawing/2014/main" id="{BDDBAA57-7E98-465F-AF16-DCD375EB87A1}"/>
              </a:ext>
            </a:extLst>
          </p:cNvPr>
          <p:cNvPicPr>
            <a:picLocks noGrp="1" noChangeAspect="1"/>
          </p:cNvPicPr>
          <p:nvPr>
            <p:ph sz="half" idx="1"/>
          </p:nvPr>
        </p:nvPicPr>
        <p:blipFill>
          <a:blip r:embed="rId2"/>
          <a:stretch>
            <a:fillRect/>
          </a:stretch>
        </p:blipFill>
        <p:spPr>
          <a:xfrm>
            <a:off x="5508678" y="2137635"/>
            <a:ext cx="4005449" cy="3627211"/>
          </a:xfrm>
          <a:prstGeom prst="rect">
            <a:avLst/>
          </a:prstGeom>
        </p:spPr>
      </p:pic>
      <p:sp>
        <p:nvSpPr>
          <p:cNvPr id="4" name="Content Placeholder 3">
            <a:extLst>
              <a:ext uri="{FF2B5EF4-FFF2-40B4-BE49-F238E27FC236}">
                <a16:creationId xmlns:a16="http://schemas.microsoft.com/office/drawing/2014/main" id="{2E3BED69-A81E-4FA0-BF5E-5E7EFB40C2E9}"/>
              </a:ext>
            </a:extLst>
          </p:cNvPr>
          <p:cNvSpPr>
            <a:spLocks noGrp="1"/>
          </p:cNvSpPr>
          <p:nvPr>
            <p:ph sz="half" idx="2"/>
          </p:nvPr>
        </p:nvSpPr>
        <p:spPr>
          <a:xfrm>
            <a:off x="343157" y="1219295"/>
            <a:ext cx="5008771" cy="5463893"/>
          </a:xfrm>
          <a:solidFill>
            <a:schemeClr val="accent1"/>
          </a:solidFill>
        </p:spPr>
        <p:txBody>
          <a:bodyPr>
            <a:noAutofit/>
          </a:bodyPr>
          <a:lstStyle/>
          <a:p>
            <a:r>
              <a:rPr lang="en-GB" dirty="0">
                <a:latin typeface="Arial" panose="020B0604020202020204" pitchFamily="34" charset="0"/>
                <a:cs typeface="Arial" panose="020B0604020202020204" pitchFamily="34" charset="0"/>
              </a:rPr>
              <a:t>The NSPCC have defined online abuse as ‘any type of abuse that happens on the internet.’ </a:t>
            </a:r>
          </a:p>
          <a:p>
            <a:r>
              <a:rPr lang="en-GB" dirty="0">
                <a:latin typeface="Arial" panose="020B0604020202020204" pitchFamily="34" charset="0"/>
                <a:cs typeface="Arial" panose="020B0604020202020204" pitchFamily="34" charset="0"/>
              </a:rPr>
              <a:t>Any child who uses the internet can be at risk of online abuse. It can happen on any device connected to the web such as computers, tablets, mobile phones and game consoles.</a:t>
            </a:r>
          </a:p>
          <a:p>
            <a:r>
              <a:rPr lang="en-GB" dirty="0">
                <a:latin typeface="Arial" panose="020B0604020202020204" pitchFamily="34" charset="0"/>
                <a:cs typeface="Arial" panose="020B0604020202020204" pitchFamily="34" charset="0"/>
              </a:rPr>
              <a:t>The abuse can be through text messages, emails, online chats, video calls, online gaming and live streaming accounts via social media. </a:t>
            </a:r>
          </a:p>
          <a:p>
            <a:r>
              <a:rPr lang="en-GB" dirty="0">
                <a:latin typeface="Arial" panose="020B0604020202020204" pitchFamily="34" charset="0"/>
                <a:cs typeface="Arial" panose="020B0604020202020204" pitchFamily="34" charset="0"/>
              </a:rPr>
              <a:t>Social media platforms to look out for are: </a:t>
            </a:r>
          </a:p>
          <a:p>
            <a:r>
              <a:rPr lang="en-GB" b="1" dirty="0">
                <a:latin typeface="Arial" panose="020B0604020202020204" pitchFamily="34" charset="0"/>
                <a:cs typeface="Arial" panose="020B0604020202020204" pitchFamily="34" charset="0"/>
              </a:rPr>
              <a:t>TIK TOK, House Party, Instagram, Snapchat and WhatsApp</a:t>
            </a:r>
          </a:p>
        </p:txBody>
      </p:sp>
    </p:spTree>
    <p:extLst>
      <p:ext uri="{BB962C8B-B14F-4D97-AF65-F5344CB8AC3E}">
        <p14:creationId xmlns:p14="http://schemas.microsoft.com/office/powerpoint/2010/main" val="233192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07C6AB-AC84-486B-82B4-C4C7204ED364}"/>
              </a:ext>
            </a:extLst>
          </p:cNvPr>
          <p:cNvPicPr>
            <a:picLocks noGrp="1" noChangeAspect="1"/>
          </p:cNvPicPr>
          <p:nvPr>
            <p:ph sz="half" idx="2"/>
          </p:nvPr>
        </p:nvPicPr>
        <p:blipFill rotWithShape="1">
          <a:blip r:embed="rId2"/>
          <a:srcRect b="7039"/>
          <a:stretch/>
        </p:blipFill>
        <p:spPr>
          <a:xfrm>
            <a:off x="5557707" y="1475546"/>
            <a:ext cx="3545851" cy="4347032"/>
          </a:xfrm>
          <a:prstGeom prst="rect">
            <a:avLst/>
          </a:prstGeom>
        </p:spPr>
      </p:pic>
      <p:sp>
        <p:nvSpPr>
          <p:cNvPr id="2" name="Title 1">
            <a:extLst>
              <a:ext uri="{FF2B5EF4-FFF2-40B4-BE49-F238E27FC236}">
                <a16:creationId xmlns:a16="http://schemas.microsoft.com/office/drawing/2014/main" id="{ED0F70D1-E884-42BA-8C2E-34C9A1F5D0C4}"/>
              </a:ext>
            </a:extLst>
          </p:cNvPr>
          <p:cNvSpPr>
            <a:spLocks noGrp="1"/>
          </p:cNvSpPr>
          <p:nvPr>
            <p:ph type="title"/>
          </p:nvPr>
        </p:nvSpPr>
        <p:spPr/>
        <p:txBody>
          <a:bodyPr/>
          <a:lstStyle/>
          <a:p>
            <a:r>
              <a:rPr lang="en-GB" dirty="0"/>
              <a:t>ONLINE ABUSE: </a:t>
            </a:r>
            <a:br>
              <a:rPr lang="en-GB" dirty="0"/>
            </a:br>
            <a:r>
              <a:rPr lang="en-GB" dirty="0"/>
              <a:t>WHAT PARENTS NEED TO KNOW</a:t>
            </a:r>
          </a:p>
        </p:txBody>
      </p:sp>
      <p:sp>
        <p:nvSpPr>
          <p:cNvPr id="3" name="Content Placeholder 2">
            <a:extLst>
              <a:ext uri="{FF2B5EF4-FFF2-40B4-BE49-F238E27FC236}">
                <a16:creationId xmlns:a16="http://schemas.microsoft.com/office/drawing/2014/main" id="{E59F5F14-E84B-4F77-8712-917F7523320F}"/>
              </a:ext>
            </a:extLst>
          </p:cNvPr>
          <p:cNvSpPr>
            <a:spLocks noGrp="1"/>
          </p:cNvSpPr>
          <p:nvPr>
            <p:ph sz="half" idx="1"/>
          </p:nvPr>
        </p:nvSpPr>
        <p:spPr/>
        <p:txBody>
          <a:bodyPr>
            <a:normAutofit fontScale="92500" lnSpcReduction="20000"/>
          </a:bodyPr>
          <a:lstStyle/>
          <a:p>
            <a:r>
              <a:rPr lang="en-GB" dirty="0"/>
              <a:t>Children can be at risk of online abuse by someone they know or a stranger. </a:t>
            </a:r>
          </a:p>
          <a:p>
            <a:r>
              <a:rPr lang="en-GB" dirty="0"/>
              <a:t>Online abuse could be in addition to other offline abuse such as bullying or grooming.</a:t>
            </a:r>
          </a:p>
          <a:p>
            <a:r>
              <a:rPr lang="en-GB" dirty="0"/>
              <a:t>Sexting and the law: Sending grossly offensive, indecent, obscene or menacing communications is an offence.</a:t>
            </a:r>
          </a:p>
          <a:p>
            <a:r>
              <a:rPr lang="en-GB" dirty="0"/>
              <a:t>By possessing, and/or distributing indecent images of a person under the age of 18 years of age on to someone else is breaking the law under the Sexual offences Act 2003.</a:t>
            </a:r>
          </a:p>
        </p:txBody>
      </p:sp>
    </p:spTree>
    <p:extLst>
      <p:ext uri="{BB962C8B-B14F-4D97-AF65-F5344CB8AC3E}">
        <p14:creationId xmlns:p14="http://schemas.microsoft.com/office/powerpoint/2010/main" val="359628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991166-7605-4126-B3FC-27724D1F2D68}"/>
              </a:ext>
            </a:extLst>
          </p:cNvPr>
          <p:cNvPicPr>
            <a:picLocks noChangeAspect="1"/>
          </p:cNvPicPr>
          <p:nvPr/>
        </p:nvPicPr>
        <p:blipFill>
          <a:blip r:embed="rId2"/>
          <a:stretch>
            <a:fillRect/>
          </a:stretch>
        </p:blipFill>
        <p:spPr>
          <a:xfrm>
            <a:off x="34970" y="-59268"/>
            <a:ext cx="12157029" cy="6917267"/>
          </a:xfrm>
          <a:prstGeom prst="rect">
            <a:avLst/>
          </a:prstGeom>
        </p:spPr>
      </p:pic>
    </p:spTree>
    <p:extLst>
      <p:ext uri="{BB962C8B-B14F-4D97-AF65-F5344CB8AC3E}">
        <p14:creationId xmlns:p14="http://schemas.microsoft.com/office/powerpoint/2010/main" val="199983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Online Safety Updates 2025</a:t>
            </a:r>
          </a:p>
        </p:txBody>
      </p:sp>
      <p:sp>
        <p:nvSpPr>
          <p:cNvPr id="3" name="Content Placeholder 2"/>
          <p:cNvSpPr>
            <a:spLocks noGrp="1"/>
          </p:cNvSpPr>
          <p:nvPr>
            <p:ph idx="1"/>
          </p:nvPr>
        </p:nvSpPr>
        <p:spPr/>
        <p:txBody>
          <a:bodyPr/>
          <a:lstStyle/>
          <a:p>
            <a:r>
              <a:rPr dirty="0"/>
              <a:t>Key 2025 updates:</a:t>
            </a:r>
          </a:p>
          <a:p>
            <a:pPr lvl="1"/>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Deepfake</a:t>
            </a:r>
            <a:r>
              <a:rPr dirty="0">
                <a:latin typeface="Arial" panose="020B0604020202020204" pitchFamily="34" charset="0"/>
                <a:cs typeface="Arial" panose="020B0604020202020204" pitchFamily="34" charset="0"/>
              </a:rPr>
              <a:t> and AI-generated child abuse material rising sharply.citeturn11search65</a:t>
            </a:r>
          </a:p>
          <a:p>
            <a:pPr lvl="1"/>
            <a:r>
              <a:rPr dirty="0">
                <a:latin typeface="Arial" panose="020B0604020202020204" pitchFamily="34" charset="0"/>
                <a:cs typeface="Arial" panose="020B0604020202020204" pitchFamily="34" charset="0"/>
              </a:rPr>
              <a:t>• Live-streaming platforms increasingly used for grooming.citeturn11search66</a:t>
            </a:r>
          </a:p>
          <a:p>
            <a:pPr lvl="1"/>
            <a:r>
              <a:rPr dirty="0">
                <a:latin typeface="Arial" panose="020B0604020202020204" pitchFamily="34" charset="0"/>
                <a:cs typeface="Arial" panose="020B0604020202020204" pitchFamily="34" charset="0"/>
              </a:rPr>
              <a:t>• Children highly vulnerable to </a:t>
            </a:r>
            <a:r>
              <a:rPr dirty="0" err="1">
                <a:latin typeface="Arial" panose="020B0604020202020204" pitchFamily="34" charset="0"/>
                <a:cs typeface="Arial" panose="020B0604020202020204" pitchFamily="34" charset="0"/>
              </a:rPr>
              <a:t>deepfakes</a:t>
            </a:r>
            <a:r>
              <a:rPr dirty="0">
                <a:latin typeface="Arial" panose="020B0604020202020204" pitchFamily="34" charset="0"/>
                <a:cs typeface="Arial" panose="020B0604020202020204" pitchFamily="34" charset="0"/>
              </a:rPr>
              <a:t>; 8 million projected in 2025.citeturn11search67</a:t>
            </a:r>
          </a:p>
          <a:p>
            <a:pPr lvl="1"/>
            <a:r>
              <a:rPr dirty="0">
                <a:latin typeface="Arial" panose="020B0604020202020204" pitchFamily="34" charset="0"/>
                <a:cs typeface="Arial" panose="020B0604020202020204" pitchFamily="34" charset="0"/>
              </a:rPr>
              <a:t>• Online Safety Act 2025 now enforces age verification and bans harmful content for under-18s.citeturn11search59</a:t>
            </a:r>
          </a:p>
          <a:p>
            <a:pPr lvl="1"/>
            <a:r>
              <a:rPr dirty="0">
                <a:latin typeface="Arial" panose="020B0604020202020204" pitchFamily="34" charset="0"/>
                <a:cs typeface="Arial" panose="020B0604020202020204" pitchFamily="34" charset="0"/>
              </a:rPr>
              <a:t>• Platforms must prevent stranger DMs and harmful recommendations.citeturn11search59</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d207b10c-cdb3-4f81-8eb1-d20e9f43e152" xsi:nil="true"/>
    <Invited_Students xmlns="d207b10c-cdb3-4f81-8eb1-d20e9f43e152" xsi:nil="true"/>
    <FolderType xmlns="d207b10c-cdb3-4f81-8eb1-d20e9f43e152" xsi:nil="true"/>
    <Owner xmlns="d207b10c-cdb3-4f81-8eb1-d20e9f43e152">
      <UserInfo>
        <DisplayName/>
        <AccountId xsi:nil="true"/>
        <AccountType/>
      </UserInfo>
    </Owner>
    <Teachers xmlns="d207b10c-cdb3-4f81-8eb1-d20e9f43e152">
      <UserInfo>
        <DisplayName/>
        <AccountId xsi:nil="true"/>
        <AccountType/>
      </UserInfo>
    </Teachers>
    <Students xmlns="d207b10c-cdb3-4f81-8eb1-d20e9f43e152">
      <UserInfo>
        <DisplayName/>
        <AccountId xsi:nil="true"/>
        <AccountType/>
      </UserInfo>
    </Students>
    <Student_Groups xmlns="d207b10c-cdb3-4f81-8eb1-d20e9f43e152">
      <UserInfo>
        <DisplayName/>
        <AccountId xsi:nil="true"/>
        <AccountType/>
      </UserInfo>
    </Student_Groups>
    <_activity xmlns="d207b10c-cdb3-4f81-8eb1-d20e9f43e152" xsi:nil="true"/>
    <NotebookType xmlns="d207b10c-cdb3-4f81-8eb1-d20e9f43e152" xsi:nil="true"/>
    <CultureName xmlns="d207b10c-cdb3-4f81-8eb1-d20e9f43e152" xsi:nil="true"/>
    <Templates xmlns="d207b10c-cdb3-4f81-8eb1-d20e9f43e152" xsi:nil="true"/>
    <Has_Teacher_Only_SectionGroup xmlns="d207b10c-cdb3-4f81-8eb1-d20e9f43e152" xsi:nil="true"/>
    <AppVersion xmlns="d207b10c-cdb3-4f81-8eb1-d20e9f43e152" xsi:nil="true"/>
    <Invited_Teachers xmlns="d207b10c-cdb3-4f81-8eb1-d20e9f43e152" xsi:nil="true"/>
    <DefaultSectionNames xmlns="d207b10c-cdb3-4f81-8eb1-d20e9f43e152" xsi:nil="true"/>
    <Is_Collaboration_Space_Locked xmlns="d207b10c-cdb3-4f81-8eb1-d20e9f43e1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766B22ECEA034090B136DCE566A1B9" ma:contentTypeVersion="32" ma:contentTypeDescription="Create a new document." ma:contentTypeScope="" ma:versionID="cb677514134cafb7326624ef016a392d">
  <xsd:schema xmlns:xsd="http://www.w3.org/2001/XMLSchema" xmlns:xs="http://www.w3.org/2001/XMLSchema" xmlns:p="http://schemas.microsoft.com/office/2006/metadata/properties" xmlns:ns3="d207b10c-cdb3-4f81-8eb1-d20e9f43e152" xmlns:ns4="1cd16857-527a-4fa3-8092-3d178fef4ee4" targetNamespace="http://schemas.microsoft.com/office/2006/metadata/properties" ma:root="true" ma:fieldsID="2e0a03c6f58304b9cba138bdd118f2f0" ns3:_="" ns4:_="">
    <xsd:import namespace="d207b10c-cdb3-4f81-8eb1-d20e9f43e152"/>
    <xsd:import namespace="1cd16857-527a-4fa3-8092-3d178fef4ee4"/>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07b10c-cdb3-4f81-8eb1-d20e9f43e15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Length (seconds)" ma:internalName="MediaLengthInSeconds" ma:readOnly="true">
      <xsd:simpleType>
        <xsd:restriction base="dms:Unknown"/>
      </xsd:simpleType>
    </xsd:element>
    <xsd:element name="_activity" ma:index="37" nillable="true" ma:displayName="_activity" ma:hidden="true" ma:internalName="_activity">
      <xsd:simpleType>
        <xsd:restriction base="dms:Note"/>
      </xsd:simple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ystemTags" ma:index="39"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16857-527a-4fa3-8092-3d178fef4ee4"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97BB0E-DFBD-4444-A797-AD443F20D6F9}">
  <ds:schemaRefs>
    <ds:schemaRef ds:uri="1cd16857-527a-4fa3-8092-3d178fef4ee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207b10c-cdb3-4f81-8eb1-d20e9f43e152"/>
    <ds:schemaRef ds:uri="http://www.w3.org/XML/1998/namespace"/>
    <ds:schemaRef ds:uri="http://purl.org/dc/dcmitype/"/>
  </ds:schemaRefs>
</ds:datastoreItem>
</file>

<file path=customXml/itemProps2.xml><?xml version="1.0" encoding="utf-8"?>
<ds:datastoreItem xmlns:ds="http://schemas.openxmlformats.org/officeDocument/2006/customXml" ds:itemID="{0B5FF304-FF6D-4AD2-9E87-AFDF0A75D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07b10c-cdb3-4f81-8eb1-d20e9f43e152"/>
    <ds:schemaRef ds:uri="1cd16857-527a-4fa3-8092-3d178fef4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9EA086-9399-4E80-BBC5-E7C790115E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TotalTime>
  <Words>296</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vt:i4>
      </vt:variant>
    </vt:vector>
  </HeadingPairs>
  <TitlesOfParts>
    <vt:vector size="14" baseType="lpstr">
      <vt:lpstr>Arial</vt:lpstr>
      <vt:lpstr>Calibri</vt:lpstr>
      <vt:lpstr>Calibri Light</vt:lpstr>
      <vt:lpstr>Trebuchet MS</vt:lpstr>
      <vt:lpstr>Wingdings 3</vt:lpstr>
      <vt:lpstr>1_Custom Design</vt:lpstr>
      <vt:lpstr>2_Custom Design</vt:lpstr>
      <vt:lpstr>Custom Design</vt:lpstr>
      <vt:lpstr>Facet</vt:lpstr>
      <vt:lpstr>2.PARENTS’ GUIDE TO SAFEGUARDING </vt:lpstr>
      <vt:lpstr>ONLINE ABUSE</vt:lpstr>
      <vt:lpstr>ONLINE ABUSE:  WHAT PARENTS NEED TO KNOW</vt:lpstr>
      <vt:lpstr>PowerPoint Presentation</vt:lpstr>
      <vt:lpstr>Online Safety Updates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BASIC SAFEGUARDING 2023</dc:title>
  <dc:creator>Mrs Stainton</dc:creator>
  <cp:lastModifiedBy>Mrs Stainton</cp:lastModifiedBy>
  <cp:revision>19</cp:revision>
  <dcterms:created xsi:type="dcterms:W3CDTF">2023-12-08T15:45:04Z</dcterms:created>
  <dcterms:modified xsi:type="dcterms:W3CDTF">2026-01-27T16:24:21Z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0x01010022766B22ECEA034090B136DCE566A1B9</vt:lpwstr>
  </property>
</Properties>
</file>