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60" r:id="rId6"/>
    <p:sldMasterId id="2147483714" r:id="rId7"/>
  </p:sldMasterIdLst>
  <p:sldIdLst>
    <p:sldId id="256" r:id="rId8"/>
    <p:sldId id="281" r:id="rId9"/>
    <p:sldId id="273" r:id="rId10"/>
    <p:sldId id="27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F51A-FB61-42B5-8F14-690C5AE04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1D541-0B9A-4108-BCE5-FC2D5E46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5166B-E99A-45B5-A0EF-CF04CAB9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CDB6-0E29-4C21-BCFA-CFD7BC14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3A84-181D-4E4D-9FB8-15E65D71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56C4-7602-45EC-BD6E-093E1BA4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A86BD-F070-4641-A2CD-D1090A612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EE72-136C-46F2-8491-998FFDFF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CD9E1-4E12-4816-A81A-0C4A7F1E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3B2E2-2F45-41E4-AC1F-4E57ED66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F5FD7-83DA-490A-8F58-9573A68F5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31970-ED58-4CEC-A668-B577C9B7F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6DDF-D7D3-4765-96F9-5003DB2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E3A4-ECFA-48FE-803C-C1271A7A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18690-901F-4C2A-9BEF-89C6B3F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1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5A06-F553-4DE8-9902-47351E3D9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0C159-E84B-443D-963C-F8CE764F9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77BB8-B301-479F-8E0A-B9C1D84C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461F-71D1-48A1-8A47-2CAA5A99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589F-C3E3-4344-8F5C-9E4E0C0E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8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17B0-CFD7-4F15-846B-221C35CF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D776-FB02-457B-A32B-79292436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948E-B3E7-4487-A427-F8F22870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9B96-6519-4F23-BBB1-1F7A5C52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29A86-D506-41D8-9F75-ED9B0D55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1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DCCA-3D6D-4758-9B51-0F3EE589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AC1BA-EC7B-41D8-9560-47127DC5E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91DD-A3C5-485C-AEE3-D4234B37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7E6F8-87DB-4C79-88B2-26C5E800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6A3E-3097-46E3-9838-F3F23935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8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B47E-616B-4E36-AF0E-9852E1CD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97C3-7289-4C31-9C16-47AC8CEB9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785EE-1599-4FF1-9318-04E5033D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180B0-E6C8-4D52-A90D-1D1DAF4B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2B25C-F6F9-43D1-9405-08477A0F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8A91D-DACF-4AC5-90FB-473C3387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2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CB29-6FC2-4D43-80B8-E8525D3E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257DD-0700-46B9-8267-DF6C301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3507-56EC-4FC6-BA5A-9F0E9B52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7B384-EBFB-4850-B3AE-E8CD18948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B96B4-E674-4B16-8119-EE7135767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697EE-EA1D-4214-BCDD-46155E31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F1AF5-7BB9-418E-B534-C5C729D8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B23C9-B2B8-4F24-BC67-B7E8C617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2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F07B-3A95-45BA-8578-32DBAF22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B89D7-C5D7-4604-AC44-5958F18B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86CB1-EB63-454B-8430-65F30161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D7F52-DB60-40E2-8C36-1992FD8C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9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931EA-D72B-401F-8867-52988890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C347C-0013-4348-9DCB-FFB13FCF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75B2-3D1E-4F57-BE2B-E3F5FC8F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02E-45C7-4578-94CD-EF5D217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6A49-2473-425C-A66F-F987C339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A0F1F-2E03-4764-B879-F6DA3429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9083F-F499-4FC2-8ABC-E7A6612B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83A66-A4DA-449B-AF04-5FEA3513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5029-3420-4AC2-8E56-9CC1C11F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0832-2D11-4741-AE21-607034A9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1C67-646E-43F9-B38F-2D1B3A8B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DD0CF-0D7C-4490-8064-26A6973B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CB7E7-4766-41D2-BD88-24F333A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04C4-F12D-4781-A5A1-854FED9D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76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19A9-C4B3-46CE-A1CE-BFFBD12D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D1B26-7C06-4003-BFA2-3C1DA4E7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9777D-989E-4646-83DE-3FDAF0EF6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DDAB5-AD90-4481-80EA-6E077A10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42B14-73FB-4CC6-84BD-037F3E79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80A8E-21A8-4A2F-8196-5D81BDE2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1ACC-9C0A-435B-8AAE-2032735E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0BDF5-83CB-4568-930B-5BD0CB357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190A-2873-45F1-9030-ADCC52E1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4796-F608-4811-8C68-B6E8C483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4A992-7D64-479C-9A7A-62259E3B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0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00327-01FB-4E9A-92C0-08CA94C2B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5277D-E8FF-4C9A-88A3-7D5A0DF2C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3142-8A84-42BB-A3A8-B09CE391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D817D-CEB0-43B5-960A-3D53724C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3B89-5788-4ACF-8C49-A01C6C4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6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2CC5-C899-434B-98E1-FE40D1C8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51814-BB63-4179-875A-F52256D1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74F8A-F2A3-4449-8697-32F2E3B1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6533-C86F-4F78-ABC1-91D23176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E327-CAB5-4E4F-AC65-81D1E1D3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C74EA-8DA3-4B72-8817-505E13085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7F689-3F70-4FEA-870B-1F3434F2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F0E0-3C67-412F-85A2-B2250A4B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3625-B98A-427F-AD2A-2BBBFC7D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16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F51A-79E8-4B79-B58C-C49E662F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0BF2-37BE-4D62-BC5A-B429A31F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3486-1ECD-4D10-8944-365B736A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2CEC-4EC1-4C3A-B9ED-39AA683F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0A5C-A65E-440D-9271-9F6B157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17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E67D-6E23-44E1-8878-7F7B428F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E249-5F4C-4BCA-8407-489A0D1C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B8269-BB8B-4D3E-A4A7-6272EC92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EC726-80ED-401C-9155-417124CB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D85D-5FB6-48FF-9E34-7B6B6359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43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4758-C31F-4D7E-881D-28F989C8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B163-3B13-4BC4-BDC7-1F995582B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D287E-F444-4A05-A7CB-AF7C7BE3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7D3A9-40DA-4953-9110-3C6F239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A0066-C6F9-46F0-B0BB-4E0D601E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76296-A644-4F29-82DD-7D59EFE4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2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32B2-3819-4B02-8B59-5CB88C25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A4982-5365-401A-A222-C465CC57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29F-BDB7-49A2-8595-6E1277E79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29602-DBBF-444C-9330-C7632A9AA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A8B6B-4FFA-404F-9673-C1E570DFA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4C526-92E7-4D08-BF1D-904AE339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4F745-9F61-4277-B1B3-F56F48E0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0C1FE-6275-4CC3-ADFF-7297A647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3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F78B-F567-437C-B5CB-93C8D637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0DEFD-6576-44C8-8919-6F431B9C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2F9B-9F54-4493-A5B3-A4E034B8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1F295-64BD-43EC-B572-1FB5233E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7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4D68-E467-4C0A-B48C-A065575C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B0425-486B-4C68-B48E-9E5D0B7AF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C012-B5F4-4896-837B-83C7B342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E507-485B-41B3-8121-FF3E4F31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E073-D12F-48F0-ADA3-FC06482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12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BAFB4-8ED3-48C8-9C17-D4E065A1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2262B-7A5A-471E-8589-F39C2606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BEFF9-F9DB-4A68-B134-CF3342E3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86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2413-263A-4F99-AC09-7482D4AC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AA41-B5FC-4B51-8AD6-642A5842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C694-0BC4-4E33-9FE6-FFBF35210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EC13D-7E94-4F91-97BD-738DF8BF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F3F0-9BC2-4D52-92C4-8A646F85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D834D-2382-4726-951E-78C7B219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6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3219-EDBD-42A2-AC09-35021F83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92D45-5301-428E-B5FD-92945258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B2E7-21E1-45E9-AA3C-2BF5ED0BD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76873-5510-4F24-890F-C478CD3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F4BF1-6546-4306-9A8B-4E66D2D5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FFC0D-D595-47EC-8AF9-4A43F76C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55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A88C-8D44-40B4-AC55-53200BB5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BCACF-39A6-4F16-9F15-CB4F0793B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4F1F-2E0C-44BA-9981-5423EEC8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22E6B-3FF1-4E55-856B-71EEB748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129F-946C-429A-A7D9-48CC81CF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56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64C3A-B619-4903-B694-42846488A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D2BC9-C951-4AD7-B540-BA3E79324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1D68-AEF8-4E5A-8595-3CF17F15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AB440-D866-4D88-BB4E-249AA908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D9404-A0BE-4C0E-A2A7-9BC25E1F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1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4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87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96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76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1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D29-C422-468D-A50C-81C40021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B5DBE-2937-4A2F-83DB-4347A12C2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E5BE-1242-4FFF-9578-4A8EBB3DD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91592-B6C4-4DFC-B935-F521FA2C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10BA6-6D93-42C6-9ECC-1DC08329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D7E83-8C02-4904-B2BB-970309FA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89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0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6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91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36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1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673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18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6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00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43AC-CA2A-4D28-ADEA-ECCC0A4B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B938-855A-4C81-A83C-8FC8C195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311F6-2C30-4174-896A-A4E2F925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8A82A-08B2-4D09-9CA4-ADCD2C488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1F17-78E2-4242-894D-5B551926C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D29B9-3CC0-4B22-9236-DCBD837D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D6E32-FBC4-4485-8794-AF065AEF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CFD4B-BD71-46B0-8E53-5BBECE57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85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91CC-B944-4CA5-ABC2-FE7D7989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ABA59-53E6-4983-9FAD-43908F0D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0FA6-DA96-40B8-A312-05D96397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42479-FED6-43E7-9DEF-60FC323E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5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0DBCB-2BC1-427A-92FB-AFA5017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D8FFD-FE2C-4B31-A84B-8865AC15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775F2-989D-4464-B6D4-A671D1A3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8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2998-3DF2-48E1-A5B1-5E04343E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748F6-F727-4218-B7AC-0735CB2A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8C29E-7196-4B22-94A1-4EA61A15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BEAA4-F626-408E-B701-FD9FCB2B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3F841-B3F1-40CA-81E1-08037C44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8C54D-D0E9-4A2F-ACB4-8E7E8A98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3813-A779-4F46-9CE9-D33EA8E9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8868D-BC2A-4D3A-80AB-5E911A346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E58B5-3C5D-4410-AE38-53296F5AC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341A9-5E8E-453C-8903-5A364A99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FB7A4-2B76-4896-A026-766DFC67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7CBC9-256C-499D-8856-F53CBB8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0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42E97-F696-48A3-919F-C1A2F25F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F939F-1C2A-46CC-AC7B-A8B08FC6C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16A9-A531-4E3B-AA11-4233F3E12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14C6-8960-46E6-8086-F47CA51A4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DA8D-676B-48B0-8346-1F80C9F7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ACC24-C111-4755-9383-C49F4A8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B6F8-07F3-48AC-9099-C0E766F8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5F45-B8E8-40C1-8114-DFB4A5F7B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28D8-C758-4298-8D92-2EAC7DF046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F48E-4B04-4009-8641-3B576731A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CBFF-B8E0-479A-897E-2E463D0B3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2383-1D8E-471E-A912-AE12ADD5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0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E19C3-BA36-48BD-A8CF-D1A154F7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9CF0-2F35-44E0-B2A6-AD572702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1AD3-CCCE-475B-B97E-0BB35931D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0B08-8242-4268-B4E3-08A79DC6503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E87F9-EE3E-4156-A3A9-3A5E4BB08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5081-39E5-4350-BD4E-4D2F07DC6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4B88-6CA6-4488-B08E-1A19F7CF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3164-C6F5-4D84-86D0-94FB2CE284A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912145-0825-4ECC-91B1-276E38D30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berland.gov.uk/health-and-social-care" TargetMode="External"/><Relationship Id="rId7" Type="http://schemas.openxmlformats.org/officeDocument/2006/relationships/hyperlink" Target="https://www.net-aware.org.uk/networks/?order=title" TargetMode="External"/><Relationship Id="rId2" Type="http://schemas.openxmlformats.org/officeDocument/2006/relationships/hyperlink" Target="https://www.thinkuknow.co.uk/parents/Support-tools/home-activity-worksheets/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nspcc.org.uk/keeping-children-safe/online-safety/" TargetMode="External"/><Relationship Id="rId5" Type="http://schemas.openxmlformats.org/officeDocument/2006/relationships/hyperlink" Target="https://www.nspcc.org.uk/" TargetMode="External"/><Relationship Id="rId4" Type="http://schemas.openxmlformats.org/officeDocument/2006/relationships/hyperlink" Target="https://educateagainsth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6823-6DBD-4970-9967-F8E61282E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967" y="225067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GB" dirty="0"/>
              <a:t>5. PARENTS’ GUIDE TO SAFEGUARDING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042EB-2703-47F4-875F-E1E536227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2023 - 2024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6779-4A55-4BBD-B57F-2AFCF09E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871369"/>
            <a:ext cx="5943600" cy="49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1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563CB-2C74-4EDF-9AE0-A25EAB07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189259" cy="6824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4F93F-BA12-47F2-BB9F-C3D032B9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36" y="5636786"/>
            <a:ext cx="32982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D9B3-9FC5-4711-8C15-295857EE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19EE-0328-4C6E-88A3-2400B3F8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92624"/>
            <a:ext cx="5139267" cy="45487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County lines is where illegal drugs are transported from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area to another, often across police and local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boundaries (although not exclusively), usually by children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vulnerable people who are coerced into it by gangs.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‘county line’ is the mobile phone line used to take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order of drugs. Importing areas (areas where the drugs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taken to) are reporting increased levels of violence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weapon-related crimes as a result of this trend. </a:t>
            </a: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*** Females are as prominent as males being recruited by</a:t>
            </a: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gangs.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During the pandemic, TIK TOK was used for celebrating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violent acts and the recruitment of young people and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 into gangs to work within the county lines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culture.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21454-BAC9-4794-B395-F27A4E2AB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901"/>
          <a:stretch/>
        </p:blipFill>
        <p:spPr>
          <a:xfrm>
            <a:off x="6375400" y="106761"/>
            <a:ext cx="4329333" cy="64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39EB-8757-42F5-AA40-C8C18A51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Lines: Spotting the Signs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C9782-2C43-4ED7-ACD3-3116A1E1A2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107" y="1836084"/>
            <a:ext cx="5845093" cy="39750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3A483-EB6E-4933-AE62-D179B638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GB" dirty="0"/>
              <a:t>Unexplained gifts, </a:t>
            </a:r>
          </a:p>
          <a:p>
            <a:r>
              <a:rPr lang="en-GB" dirty="0"/>
              <a:t>decline in school grades, </a:t>
            </a:r>
          </a:p>
          <a:p>
            <a:r>
              <a:rPr lang="en-GB" dirty="0"/>
              <a:t>multiple mobile phones, </a:t>
            </a:r>
          </a:p>
          <a:p>
            <a:r>
              <a:rPr lang="en-GB" dirty="0"/>
              <a:t>change in mood, </a:t>
            </a:r>
          </a:p>
          <a:p>
            <a:r>
              <a:rPr lang="en-GB" dirty="0"/>
              <a:t>possession of unexplained money,</a:t>
            </a:r>
          </a:p>
          <a:p>
            <a:r>
              <a:rPr lang="en-GB" dirty="0"/>
              <a:t>unexplained injuries, </a:t>
            </a:r>
          </a:p>
          <a:p>
            <a:r>
              <a:rPr lang="en-GB" dirty="0"/>
              <a:t>truancy from school, </a:t>
            </a:r>
          </a:p>
          <a:p>
            <a:r>
              <a:rPr lang="en-GB" dirty="0"/>
              <a:t>going missing from home for periods of time, </a:t>
            </a:r>
          </a:p>
          <a:p>
            <a:r>
              <a:rPr lang="en-GB" dirty="0"/>
              <a:t>carrying weapons,</a:t>
            </a:r>
          </a:p>
          <a:p>
            <a:r>
              <a:rPr lang="en-GB" dirty="0"/>
              <a:t>mentioning gang names, </a:t>
            </a:r>
          </a:p>
          <a:p>
            <a:r>
              <a:rPr lang="en-GB" dirty="0"/>
              <a:t>taking calls and then leaving suddenly</a:t>
            </a:r>
          </a:p>
        </p:txBody>
      </p:sp>
    </p:spTree>
    <p:extLst>
      <p:ext uri="{BB962C8B-B14F-4D97-AF65-F5344CB8AC3E}">
        <p14:creationId xmlns:p14="http://schemas.microsoft.com/office/powerpoint/2010/main" val="7010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F7E15-701C-4C45-AF89-630C8A9F7089}"/>
              </a:ext>
            </a:extLst>
          </p:cNvPr>
          <p:cNvSpPr/>
          <p:nvPr/>
        </p:nvSpPr>
        <p:spPr>
          <a:xfrm>
            <a:off x="326571" y="473528"/>
            <a:ext cx="11495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Parent Links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Think You Know: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https://www.thinkuknow.co.uk/parents/Support-tools/home-activity-worksheets/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Children’s Social Care:  </a:t>
            </a:r>
            <a:r>
              <a:rPr lang="en-US" dirty="0">
                <a:hlinkClick r:id="rId3"/>
              </a:rPr>
              <a:t>Health and Social Care | Cumberland Council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Extremism: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https://educateagainsthate.com/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NSPCC Home Page: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https://www.nspcc.org.uk/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NSPCC Online Safety: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6"/>
              </a:rPr>
              <a:t>https://www.nspcc.org.uk/keeping-children-safe/online-safety/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Net Aware E-Safety Advice: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7"/>
              </a:rPr>
              <a:t>https://www.net-aware.org.uk/networks/?order=title#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Child Sexual Exploitation: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7"/>
              </a:rPr>
              <a:t>http://www.itsnotokay.co.uk/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138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66B22ECEA034090B136DCE566A1B9" ma:contentTypeVersion="32" ma:contentTypeDescription="Create a new document." ma:contentTypeScope="" ma:versionID="cb677514134cafb7326624ef016a392d">
  <xsd:schema xmlns:xsd="http://www.w3.org/2001/XMLSchema" xmlns:xs="http://www.w3.org/2001/XMLSchema" xmlns:p="http://schemas.microsoft.com/office/2006/metadata/properties" xmlns:ns3="d207b10c-cdb3-4f81-8eb1-d20e9f43e152" xmlns:ns4="1cd16857-527a-4fa3-8092-3d178fef4ee4" targetNamespace="http://schemas.microsoft.com/office/2006/metadata/properties" ma:root="true" ma:fieldsID="2e0a03c6f58304b9cba138bdd118f2f0" ns3:_="" ns4:_="">
    <xsd:import namespace="d207b10c-cdb3-4f81-8eb1-d20e9f43e152"/>
    <xsd:import namespace="1cd16857-527a-4fa3-8092-3d178fef4ee4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7b10c-cdb3-4f81-8eb1-d20e9f43e15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16857-527a-4fa3-8092-3d178fef4ee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d207b10c-cdb3-4f81-8eb1-d20e9f43e152" xsi:nil="true"/>
    <Invited_Students xmlns="d207b10c-cdb3-4f81-8eb1-d20e9f43e152" xsi:nil="true"/>
    <FolderType xmlns="d207b10c-cdb3-4f81-8eb1-d20e9f43e152" xsi:nil="true"/>
    <Owner xmlns="d207b10c-cdb3-4f81-8eb1-d20e9f43e152">
      <UserInfo>
        <DisplayName/>
        <AccountId xsi:nil="true"/>
        <AccountType/>
      </UserInfo>
    </Owner>
    <Teachers xmlns="d207b10c-cdb3-4f81-8eb1-d20e9f43e152">
      <UserInfo>
        <DisplayName/>
        <AccountId xsi:nil="true"/>
        <AccountType/>
      </UserInfo>
    </Teachers>
    <Students xmlns="d207b10c-cdb3-4f81-8eb1-d20e9f43e152">
      <UserInfo>
        <DisplayName/>
        <AccountId xsi:nil="true"/>
        <AccountType/>
      </UserInfo>
    </Students>
    <Student_Groups xmlns="d207b10c-cdb3-4f81-8eb1-d20e9f43e152">
      <UserInfo>
        <DisplayName/>
        <AccountId xsi:nil="true"/>
        <AccountType/>
      </UserInfo>
    </Student_Groups>
    <_activity xmlns="d207b10c-cdb3-4f81-8eb1-d20e9f43e152" xsi:nil="true"/>
    <NotebookType xmlns="d207b10c-cdb3-4f81-8eb1-d20e9f43e152" xsi:nil="true"/>
    <CultureName xmlns="d207b10c-cdb3-4f81-8eb1-d20e9f43e152" xsi:nil="true"/>
    <Templates xmlns="d207b10c-cdb3-4f81-8eb1-d20e9f43e152" xsi:nil="true"/>
    <Has_Teacher_Only_SectionGroup xmlns="d207b10c-cdb3-4f81-8eb1-d20e9f43e152" xsi:nil="true"/>
    <AppVersion xmlns="d207b10c-cdb3-4f81-8eb1-d20e9f43e152" xsi:nil="true"/>
    <Invited_Teachers xmlns="d207b10c-cdb3-4f81-8eb1-d20e9f43e152" xsi:nil="true"/>
    <DefaultSectionNames xmlns="d207b10c-cdb3-4f81-8eb1-d20e9f43e152" xsi:nil="true"/>
    <Is_Collaboration_Space_Locked xmlns="d207b10c-cdb3-4f81-8eb1-d20e9f43e152" xsi:nil="true"/>
  </documentManagement>
</p:properties>
</file>

<file path=customXml/itemProps1.xml><?xml version="1.0" encoding="utf-8"?>
<ds:datastoreItem xmlns:ds="http://schemas.openxmlformats.org/officeDocument/2006/customXml" ds:itemID="{AE9EA086-9399-4E80-BBC5-E7C790115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FF304-FF6D-4AD2-9E87-AFDF0A75D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7b10c-cdb3-4f81-8eb1-d20e9f43e152"/>
    <ds:schemaRef ds:uri="1cd16857-527a-4fa3-8092-3d178fef4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7BB0E-DFBD-4444-A797-AD443F20D6F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1cd16857-527a-4fa3-8092-3d178fef4ee4"/>
    <ds:schemaRef ds:uri="http://schemas.microsoft.com/office/infopath/2007/PartnerControls"/>
    <ds:schemaRef ds:uri="d207b10c-cdb3-4f81-8eb1-d20e9f43e1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309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 3</vt:lpstr>
      <vt:lpstr>1_Custom Design</vt:lpstr>
      <vt:lpstr>2_Custom Design</vt:lpstr>
      <vt:lpstr>Custom Design</vt:lpstr>
      <vt:lpstr>Facet</vt:lpstr>
      <vt:lpstr>5. PARENTS’ GUIDE TO SAFEGUARDING</vt:lpstr>
      <vt:lpstr>PowerPoint Presentation</vt:lpstr>
      <vt:lpstr>County Lines </vt:lpstr>
      <vt:lpstr>County Lines: Spotting the Signs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PARENTS’ BASIC SAFEGUARDING 2023</dc:title>
  <dc:creator>Mrs Stainton</dc:creator>
  <cp:lastModifiedBy>Mrs Stainton</cp:lastModifiedBy>
  <cp:revision>20</cp:revision>
  <dcterms:created xsi:type="dcterms:W3CDTF">2023-12-08T15:45:04Z</dcterms:created>
  <dcterms:modified xsi:type="dcterms:W3CDTF">2023-12-18T12:14:00Z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0x01010022766B22ECEA034090B136DCE566A1B9</vt:lpwstr>
  </property>
</Properties>
</file>