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 id="2147483684" r:id="rId5"/>
    <p:sldMasterId id="2147483660" r:id="rId6"/>
    <p:sldMasterId id="2147483714" r:id="rId7"/>
  </p:sldMasterIdLst>
  <p:sldIdLst>
    <p:sldId id="256" r:id="rId8"/>
    <p:sldId id="282" r:id="rId9"/>
    <p:sldId id="271" r:id="rId10"/>
    <p:sldId id="272" r:id="rId11"/>
    <p:sldId id="274" r:id="rId12"/>
    <p:sldId id="285" r:id="rId13"/>
    <p:sldId id="280" r:id="rId14"/>
    <p:sldId id="281"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76" d="100"/>
          <a:sy n="76" d="100"/>
        </p:scale>
        <p:origin x="294"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5" Type="http://schemas.openxmlformats.org/officeDocument/2006/relationships/slideMaster" Target="slideMasters/slideMaster2.xml"/><Relationship Id="rId15" Type="http://schemas.openxmlformats.org/officeDocument/2006/relationships/slide" Target="slides/slide8.xml"/><Relationship Id="rId10" Type="http://schemas.openxmlformats.org/officeDocument/2006/relationships/slide" Target="slides/slide3.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62F51A-FB61-42B5-8F14-690C5AE049E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2C11D541-0B9A-4108-BCE5-FC2D5E4605B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1A25166B-E99A-45B5-A0EF-CF04CAB9AEFE}"/>
              </a:ext>
            </a:extLst>
          </p:cNvPr>
          <p:cNvSpPr>
            <a:spLocks noGrp="1"/>
          </p:cNvSpPr>
          <p:nvPr>
            <p:ph type="dt" sz="half" idx="10"/>
          </p:nvPr>
        </p:nvSpPr>
        <p:spPr/>
        <p:txBody>
          <a:bodyPr/>
          <a:lstStyle/>
          <a:p>
            <a:fld id="{0B8E3164-C6F5-4D84-86D0-94FB2CE284A6}" type="datetimeFigureOut">
              <a:rPr lang="en-GB" smtClean="0"/>
              <a:t>03/09/2026</a:t>
            </a:fld>
            <a:endParaRPr lang="en-GB"/>
          </a:p>
        </p:txBody>
      </p:sp>
      <p:sp>
        <p:nvSpPr>
          <p:cNvPr id="5" name="Footer Placeholder 4">
            <a:extLst>
              <a:ext uri="{FF2B5EF4-FFF2-40B4-BE49-F238E27FC236}">
                <a16:creationId xmlns:a16="http://schemas.microsoft.com/office/drawing/2014/main" id="{4830CDB6-0E29-4C21-BCFA-CFD7BC148FC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B733A84-181D-4E4D-9FB8-15E65D7187AE}"/>
              </a:ext>
            </a:extLst>
          </p:cNvPr>
          <p:cNvSpPr>
            <a:spLocks noGrp="1"/>
          </p:cNvSpPr>
          <p:nvPr>
            <p:ph type="sldNum" sz="quarter" idx="12"/>
          </p:nvPr>
        </p:nvSpPr>
        <p:spPr/>
        <p:txBody>
          <a:bodyPr/>
          <a:lstStyle/>
          <a:p>
            <a:fld id="{2D912145-0825-4ECC-91B1-276E38D300F3}" type="slidenum">
              <a:rPr lang="en-GB" smtClean="0"/>
              <a:t>‹#›</a:t>
            </a:fld>
            <a:endParaRPr lang="en-GB"/>
          </a:p>
        </p:txBody>
      </p:sp>
    </p:spTree>
    <p:extLst>
      <p:ext uri="{BB962C8B-B14F-4D97-AF65-F5344CB8AC3E}">
        <p14:creationId xmlns:p14="http://schemas.microsoft.com/office/powerpoint/2010/main" val="11597575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5B0832-2D11-4741-AE21-607034A98C1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33A1C67-646E-43F9-B38F-2D1B3A8B8F53}"/>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BADD0CF-0D7C-4490-8064-26A6973BFA08}"/>
              </a:ext>
            </a:extLst>
          </p:cNvPr>
          <p:cNvSpPr>
            <a:spLocks noGrp="1"/>
          </p:cNvSpPr>
          <p:nvPr>
            <p:ph type="dt" sz="half" idx="10"/>
          </p:nvPr>
        </p:nvSpPr>
        <p:spPr/>
        <p:txBody>
          <a:bodyPr/>
          <a:lstStyle/>
          <a:p>
            <a:fld id="{0B8E3164-C6F5-4D84-86D0-94FB2CE284A6}" type="datetimeFigureOut">
              <a:rPr lang="en-GB" smtClean="0"/>
              <a:t>03/09/2026</a:t>
            </a:fld>
            <a:endParaRPr lang="en-GB"/>
          </a:p>
        </p:txBody>
      </p:sp>
      <p:sp>
        <p:nvSpPr>
          <p:cNvPr id="5" name="Footer Placeholder 4">
            <a:extLst>
              <a:ext uri="{FF2B5EF4-FFF2-40B4-BE49-F238E27FC236}">
                <a16:creationId xmlns:a16="http://schemas.microsoft.com/office/drawing/2014/main" id="{231CB7E7-4766-41D2-BD88-24F333A44D2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C8504C4-F12D-4781-A5A1-854FED9D9092}"/>
              </a:ext>
            </a:extLst>
          </p:cNvPr>
          <p:cNvSpPr>
            <a:spLocks noGrp="1"/>
          </p:cNvSpPr>
          <p:nvPr>
            <p:ph type="sldNum" sz="quarter" idx="12"/>
          </p:nvPr>
        </p:nvSpPr>
        <p:spPr/>
        <p:txBody>
          <a:bodyPr/>
          <a:lstStyle/>
          <a:p>
            <a:fld id="{2D912145-0825-4ECC-91B1-276E38D300F3}" type="slidenum">
              <a:rPr lang="en-GB" smtClean="0"/>
              <a:t>‹#›</a:t>
            </a:fld>
            <a:endParaRPr lang="en-GB"/>
          </a:p>
        </p:txBody>
      </p:sp>
    </p:spTree>
    <p:extLst>
      <p:ext uri="{BB962C8B-B14F-4D97-AF65-F5344CB8AC3E}">
        <p14:creationId xmlns:p14="http://schemas.microsoft.com/office/powerpoint/2010/main" val="17386768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504D68-E467-4C0A-B48C-A065575C5F5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35EB0425-486B-4C68-B48E-9E5D0B7AF62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0BF7C012-B5F4-4896-837B-83C7B3421594}"/>
              </a:ext>
            </a:extLst>
          </p:cNvPr>
          <p:cNvSpPr>
            <a:spLocks noGrp="1"/>
          </p:cNvSpPr>
          <p:nvPr>
            <p:ph type="dt" sz="half" idx="10"/>
          </p:nvPr>
        </p:nvSpPr>
        <p:spPr/>
        <p:txBody>
          <a:bodyPr/>
          <a:lstStyle/>
          <a:p>
            <a:fld id="{0B8E3164-C6F5-4D84-86D0-94FB2CE284A6}" type="datetimeFigureOut">
              <a:rPr lang="en-GB" smtClean="0"/>
              <a:t>03/09/2026</a:t>
            </a:fld>
            <a:endParaRPr lang="en-GB"/>
          </a:p>
        </p:txBody>
      </p:sp>
      <p:sp>
        <p:nvSpPr>
          <p:cNvPr id="5" name="Footer Placeholder 4">
            <a:extLst>
              <a:ext uri="{FF2B5EF4-FFF2-40B4-BE49-F238E27FC236}">
                <a16:creationId xmlns:a16="http://schemas.microsoft.com/office/drawing/2014/main" id="{5334E507-485B-41B3-8121-FF3E4F3107F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9B2E073-D12F-48F0-ADA3-FC064825B573}"/>
              </a:ext>
            </a:extLst>
          </p:cNvPr>
          <p:cNvSpPr>
            <a:spLocks noGrp="1"/>
          </p:cNvSpPr>
          <p:nvPr>
            <p:ph type="sldNum" sz="quarter" idx="12"/>
          </p:nvPr>
        </p:nvSpPr>
        <p:spPr/>
        <p:txBody>
          <a:bodyPr/>
          <a:lstStyle/>
          <a:p>
            <a:fld id="{2D912145-0825-4ECC-91B1-276E38D300F3}" type="slidenum">
              <a:rPr lang="en-GB" smtClean="0"/>
              <a:t>‹#›</a:t>
            </a:fld>
            <a:endParaRPr lang="en-GB"/>
          </a:p>
        </p:txBody>
      </p:sp>
    </p:spTree>
    <p:extLst>
      <p:ext uri="{BB962C8B-B14F-4D97-AF65-F5344CB8AC3E}">
        <p14:creationId xmlns:p14="http://schemas.microsoft.com/office/powerpoint/2010/main" val="39496125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954D29-C422-468D-A50C-81C40021855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D6B5DBE-2937-4A2F-83DB-4347A12C22B1}"/>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CE4CE5BE-1242-4FFF-9578-4A8EBB3DDD65}"/>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A8091592-B6C4-4DFC-B935-F521FA2CF530}"/>
              </a:ext>
            </a:extLst>
          </p:cNvPr>
          <p:cNvSpPr>
            <a:spLocks noGrp="1"/>
          </p:cNvSpPr>
          <p:nvPr>
            <p:ph type="dt" sz="half" idx="10"/>
          </p:nvPr>
        </p:nvSpPr>
        <p:spPr/>
        <p:txBody>
          <a:bodyPr/>
          <a:lstStyle/>
          <a:p>
            <a:fld id="{0B8E3164-C6F5-4D84-86D0-94FB2CE284A6}" type="datetimeFigureOut">
              <a:rPr lang="en-GB" smtClean="0"/>
              <a:t>03/09/2026</a:t>
            </a:fld>
            <a:endParaRPr lang="en-GB"/>
          </a:p>
        </p:txBody>
      </p:sp>
      <p:sp>
        <p:nvSpPr>
          <p:cNvPr id="6" name="Footer Placeholder 5">
            <a:extLst>
              <a:ext uri="{FF2B5EF4-FFF2-40B4-BE49-F238E27FC236}">
                <a16:creationId xmlns:a16="http://schemas.microsoft.com/office/drawing/2014/main" id="{D9410BA6-6D93-42C6-9ECC-1DC083290BE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A3D7E83-8C02-4904-B2BB-970309FA71EE}"/>
              </a:ext>
            </a:extLst>
          </p:cNvPr>
          <p:cNvSpPr>
            <a:spLocks noGrp="1"/>
          </p:cNvSpPr>
          <p:nvPr>
            <p:ph type="sldNum" sz="quarter" idx="12"/>
          </p:nvPr>
        </p:nvSpPr>
        <p:spPr/>
        <p:txBody>
          <a:bodyPr/>
          <a:lstStyle/>
          <a:p>
            <a:fld id="{2D912145-0825-4ECC-91B1-276E38D300F3}" type="slidenum">
              <a:rPr lang="en-GB" smtClean="0"/>
              <a:t>‹#›</a:t>
            </a:fld>
            <a:endParaRPr lang="en-GB"/>
          </a:p>
        </p:txBody>
      </p:sp>
    </p:spTree>
    <p:extLst>
      <p:ext uri="{BB962C8B-B14F-4D97-AF65-F5344CB8AC3E}">
        <p14:creationId xmlns:p14="http://schemas.microsoft.com/office/powerpoint/2010/main" val="5332898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C243AC-CA2A-4D28-ADEA-ECCC0A4BB3C6}"/>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83BB938-855A-4C81-A83C-8FC8C195B95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78B311F6-2C30-4174-896A-A4E2F9250C7D}"/>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3128A82A-08B2-4D09-9CA4-ADCD2C488F2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A0201F17-78E2-4242-894D-5B551926C6D3}"/>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AA2D29B9-3CC0-4B22-9236-DCBD837D829C}"/>
              </a:ext>
            </a:extLst>
          </p:cNvPr>
          <p:cNvSpPr>
            <a:spLocks noGrp="1"/>
          </p:cNvSpPr>
          <p:nvPr>
            <p:ph type="dt" sz="half" idx="10"/>
          </p:nvPr>
        </p:nvSpPr>
        <p:spPr/>
        <p:txBody>
          <a:bodyPr/>
          <a:lstStyle/>
          <a:p>
            <a:fld id="{0B8E3164-C6F5-4D84-86D0-94FB2CE284A6}" type="datetimeFigureOut">
              <a:rPr lang="en-GB" smtClean="0"/>
              <a:t>03/09/2026</a:t>
            </a:fld>
            <a:endParaRPr lang="en-GB"/>
          </a:p>
        </p:txBody>
      </p:sp>
      <p:sp>
        <p:nvSpPr>
          <p:cNvPr id="8" name="Footer Placeholder 7">
            <a:extLst>
              <a:ext uri="{FF2B5EF4-FFF2-40B4-BE49-F238E27FC236}">
                <a16:creationId xmlns:a16="http://schemas.microsoft.com/office/drawing/2014/main" id="{40CD6E32-FBC4-4485-8794-AF065AEFD997}"/>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C76CFD4B-BD71-46B0-8E53-5BBECE57AA5E}"/>
              </a:ext>
            </a:extLst>
          </p:cNvPr>
          <p:cNvSpPr>
            <a:spLocks noGrp="1"/>
          </p:cNvSpPr>
          <p:nvPr>
            <p:ph type="sldNum" sz="quarter" idx="12"/>
          </p:nvPr>
        </p:nvSpPr>
        <p:spPr/>
        <p:txBody>
          <a:bodyPr/>
          <a:lstStyle/>
          <a:p>
            <a:fld id="{2D912145-0825-4ECC-91B1-276E38D300F3}" type="slidenum">
              <a:rPr lang="en-GB" smtClean="0"/>
              <a:t>‹#›</a:t>
            </a:fld>
            <a:endParaRPr lang="en-GB"/>
          </a:p>
        </p:txBody>
      </p:sp>
    </p:spTree>
    <p:extLst>
      <p:ext uri="{BB962C8B-B14F-4D97-AF65-F5344CB8AC3E}">
        <p14:creationId xmlns:p14="http://schemas.microsoft.com/office/powerpoint/2010/main" val="38922854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891CC-B944-4CA5-ABC2-FE7D7989CBEF}"/>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F07ABA59-53E6-4983-9FAD-43908F0DF9FC}"/>
              </a:ext>
            </a:extLst>
          </p:cNvPr>
          <p:cNvSpPr>
            <a:spLocks noGrp="1"/>
          </p:cNvSpPr>
          <p:nvPr>
            <p:ph type="dt" sz="half" idx="10"/>
          </p:nvPr>
        </p:nvSpPr>
        <p:spPr/>
        <p:txBody>
          <a:bodyPr/>
          <a:lstStyle/>
          <a:p>
            <a:fld id="{0B8E3164-C6F5-4D84-86D0-94FB2CE284A6}" type="datetimeFigureOut">
              <a:rPr lang="en-GB" smtClean="0"/>
              <a:t>03/09/2026</a:t>
            </a:fld>
            <a:endParaRPr lang="en-GB"/>
          </a:p>
        </p:txBody>
      </p:sp>
      <p:sp>
        <p:nvSpPr>
          <p:cNvPr id="4" name="Footer Placeholder 3">
            <a:extLst>
              <a:ext uri="{FF2B5EF4-FFF2-40B4-BE49-F238E27FC236}">
                <a16:creationId xmlns:a16="http://schemas.microsoft.com/office/drawing/2014/main" id="{692B0FA6-DA96-40B8-A312-05D96397C926}"/>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47642479-FED6-43E7-9DEF-60FC323EE0BB}"/>
              </a:ext>
            </a:extLst>
          </p:cNvPr>
          <p:cNvSpPr>
            <a:spLocks noGrp="1"/>
          </p:cNvSpPr>
          <p:nvPr>
            <p:ph type="sldNum" sz="quarter" idx="12"/>
          </p:nvPr>
        </p:nvSpPr>
        <p:spPr/>
        <p:txBody>
          <a:bodyPr/>
          <a:lstStyle/>
          <a:p>
            <a:fld id="{2D912145-0825-4ECC-91B1-276E38D300F3}" type="slidenum">
              <a:rPr lang="en-GB" smtClean="0"/>
              <a:t>‹#›</a:t>
            </a:fld>
            <a:endParaRPr lang="en-GB"/>
          </a:p>
        </p:txBody>
      </p:sp>
    </p:spTree>
    <p:extLst>
      <p:ext uri="{BB962C8B-B14F-4D97-AF65-F5344CB8AC3E}">
        <p14:creationId xmlns:p14="http://schemas.microsoft.com/office/powerpoint/2010/main" val="37288537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180DBCB-2BC1-427A-92FB-AFA5017C334A}"/>
              </a:ext>
            </a:extLst>
          </p:cNvPr>
          <p:cNvSpPr>
            <a:spLocks noGrp="1"/>
          </p:cNvSpPr>
          <p:nvPr>
            <p:ph type="dt" sz="half" idx="10"/>
          </p:nvPr>
        </p:nvSpPr>
        <p:spPr/>
        <p:txBody>
          <a:bodyPr/>
          <a:lstStyle/>
          <a:p>
            <a:fld id="{0B8E3164-C6F5-4D84-86D0-94FB2CE284A6}" type="datetimeFigureOut">
              <a:rPr lang="en-GB" smtClean="0"/>
              <a:t>03/09/2026</a:t>
            </a:fld>
            <a:endParaRPr lang="en-GB"/>
          </a:p>
        </p:txBody>
      </p:sp>
      <p:sp>
        <p:nvSpPr>
          <p:cNvPr id="3" name="Footer Placeholder 2">
            <a:extLst>
              <a:ext uri="{FF2B5EF4-FFF2-40B4-BE49-F238E27FC236}">
                <a16:creationId xmlns:a16="http://schemas.microsoft.com/office/drawing/2014/main" id="{7B5D8FFD-FE2C-4B31-A84B-8865AC15866B}"/>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CA3775F2-989D-4464-B6D4-A671D1A39095}"/>
              </a:ext>
            </a:extLst>
          </p:cNvPr>
          <p:cNvSpPr>
            <a:spLocks noGrp="1"/>
          </p:cNvSpPr>
          <p:nvPr>
            <p:ph type="sldNum" sz="quarter" idx="12"/>
          </p:nvPr>
        </p:nvSpPr>
        <p:spPr/>
        <p:txBody>
          <a:bodyPr/>
          <a:lstStyle/>
          <a:p>
            <a:fld id="{2D912145-0825-4ECC-91B1-276E38D300F3}" type="slidenum">
              <a:rPr lang="en-GB" smtClean="0"/>
              <a:t>‹#›</a:t>
            </a:fld>
            <a:endParaRPr lang="en-GB"/>
          </a:p>
        </p:txBody>
      </p:sp>
    </p:spTree>
    <p:extLst>
      <p:ext uri="{BB962C8B-B14F-4D97-AF65-F5344CB8AC3E}">
        <p14:creationId xmlns:p14="http://schemas.microsoft.com/office/powerpoint/2010/main" val="18677801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B2998-3DF2-48E1-A5B1-5E04343E76E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1ED748F6-F727-4218-B7AC-0735CB2A885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1C08C29E-7196-4B22-94A1-4EA61A151A4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91BEAA4-F626-408E-B701-FD9FCB2B23FB}"/>
              </a:ext>
            </a:extLst>
          </p:cNvPr>
          <p:cNvSpPr>
            <a:spLocks noGrp="1"/>
          </p:cNvSpPr>
          <p:nvPr>
            <p:ph type="dt" sz="half" idx="10"/>
          </p:nvPr>
        </p:nvSpPr>
        <p:spPr/>
        <p:txBody>
          <a:bodyPr/>
          <a:lstStyle/>
          <a:p>
            <a:fld id="{0B8E3164-C6F5-4D84-86D0-94FB2CE284A6}" type="datetimeFigureOut">
              <a:rPr lang="en-GB" smtClean="0"/>
              <a:t>03/09/2026</a:t>
            </a:fld>
            <a:endParaRPr lang="en-GB"/>
          </a:p>
        </p:txBody>
      </p:sp>
      <p:sp>
        <p:nvSpPr>
          <p:cNvPr id="6" name="Footer Placeholder 5">
            <a:extLst>
              <a:ext uri="{FF2B5EF4-FFF2-40B4-BE49-F238E27FC236}">
                <a16:creationId xmlns:a16="http://schemas.microsoft.com/office/drawing/2014/main" id="{5213F841-B3F1-40CA-81E1-08037C44C02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CA8C54D-D0E9-4A2F-ACB4-8E7E8A98D43A}"/>
              </a:ext>
            </a:extLst>
          </p:cNvPr>
          <p:cNvSpPr>
            <a:spLocks noGrp="1"/>
          </p:cNvSpPr>
          <p:nvPr>
            <p:ph type="sldNum" sz="quarter" idx="12"/>
          </p:nvPr>
        </p:nvSpPr>
        <p:spPr/>
        <p:txBody>
          <a:bodyPr/>
          <a:lstStyle/>
          <a:p>
            <a:fld id="{2D912145-0825-4ECC-91B1-276E38D300F3}" type="slidenum">
              <a:rPr lang="en-GB" smtClean="0"/>
              <a:t>‹#›</a:t>
            </a:fld>
            <a:endParaRPr lang="en-GB"/>
          </a:p>
        </p:txBody>
      </p:sp>
    </p:spTree>
    <p:extLst>
      <p:ext uri="{BB962C8B-B14F-4D97-AF65-F5344CB8AC3E}">
        <p14:creationId xmlns:p14="http://schemas.microsoft.com/office/powerpoint/2010/main" val="4889605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653813-A779-4F46-9CE9-D33EA8E969E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B848868D-BC2A-4D3A-80AB-5E911A34618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AD7E58B5-3C5D-4410-AE38-53296F5AC65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F6341A9-5E8E-453C-8903-5A364A999680}"/>
              </a:ext>
            </a:extLst>
          </p:cNvPr>
          <p:cNvSpPr>
            <a:spLocks noGrp="1"/>
          </p:cNvSpPr>
          <p:nvPr>
            <p:ph type="dt" sz="half" idx="10"/>
          </p:nvPr>
        </p:nvSpPr>
        <p:spPr/>
        <p:txBody>
          <a:bodyPr/>
          <a:lstStyle/>
          <a:p>
            <a:fld id="{0B8E3164-C6F5-4D84-86D0-94FB2CE284A6}" type="datetimeFigureOut">
              <a:rPr lang="en-GB" smtClean="0"/>
              <a:t>03/09/2026</a:t>
            </a:fld>
            <a:endParaRPr lang="en-GB"/>
          </a:p>
        </p:txBody>
      </p:sp>
      <p:sp>
        <p:nvSpPr>
          <p:cNvPr id="6" name="Footer Placeholder 5">
            <a:extLst>
              <a:ext uri="{FF2B5EF4-FFF2-40B4-BE49-F238E27FC236}">
                <a16:creationId xmlns:a16="http://schemas.microsoft.com/office/drawing/2014/main" id="{765FB7A4-2B76-4896-A026-766DFC679A9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4E7CBC9-256C-499D-8856-F53CBB8772E9}"/>
              </a:ext>
            </a:extLst>
          </p:cNvPr>
          <p:cNvSpPr>
            <a:spLocks noGrp="1"/>
          </p:cNvSpPr>
          <p:nvPr>
            <p:ph type="sldNum" sz="quarter" idx="12"/>
          </p:nvPr>
        </p:nvSpPr>
        <p:spPr/>
        <p:txBody>
          <a:bodyPr/>
          <a:lstStyle/>
          <a:p>
            <a:fld id="{2D912145-0825-4ECC-91B1-276E38D300F3}" type="slidenum">
              <a:rPr lang="en-GB" smtClean="0"/>
              <a:t>‹#›</a:t>
            </a:fld>
            <a:endParaRPr lang="en-GB"/>
          </a:p>
        </p:txBody>
      </p:sp>
    </p:spTree>
    <p:extLst>
      <p:ext uri="{BB962C8B-B14F-4D97-AF65-F5344CB8AC3E}">
        <p14:creationId xmlns:p14="http://schemas.microsoft.com/office/powerpoint/2010/main" val="39178070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F556C4-7602-45EC-BD6E-093E1BA484A2}"/>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91A86BD-F070-4641-A2CD-D1090A61234F}"/>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9F4EE72-136C-46F2-8491-998FFDFF44B5}"/>
              </a:ext>
            </a:extLst>
          </p:cNvPr>
          <p:cNvSpPr>
            <a:spLocks noGrp="1"/>
          </p:cNvSpPr>
          <p:nvPr>
            <p:ph type="dt" sz="half" idx="10"/>
          </p:nvPr>
        </p:nvSpPr>
        <p:spPr/>
        <p:txBody>
          <a:bodyPr/>
          <a:lstStyle/>
          <a:p>
            <a:fld id="{0B8E3164-C6F5-4D84-86D0-94FB2CE284A6}" type="datetimeFigureOut">
              <a:rPr lang="en-GB" smtClean="0"/>
              <a:t>03/09/2026</a:t>
            </a:fld>
            <a:endParaRPr lang="en-GB"/>
          </a:p>
        </p:txBody>
      </p:sp>
      <p:sp>
        <p:nvSpPr>
          <p:cNvPr id="5" name="Footer Placeholder 4">
            <a:extLst>
              <a:ext uri="{FF2B5EF4-FFF2-40B4-BE49-F238E27FC236}">
                <a16:creationId xmlns:a16="http://schemas.microsoft.com/office/drawing/2014/main" id="{0C9CD9E1-4E12-4816-A81A-0C4A7F1E650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7C3B2E2-2F45-41E4-AC1F-4E57ED664303}"/>
              </a:ext>
            </a:extLst>
          </p:cNvPr>
          <p:cNvSpPr>
            <a:spLocks noGrp="1"/>
          </p:cNvSpPr>
          <p:nvPr>
            <p:ph type="sldNum" sz="quarter" idx="12"/>
          </p:nvPr>
        </p:nvSpPr>
        <p:spPr/>
        <p:txBody>
          <a:bodyPr/>
          <a:lstStyle/>
          <a:p>
            <a:fld id="{2D912145-0825-4ECC-91B1-276E38D300F3}" type="slidenum">
              <a:rPr lang="en-GB" smtClean="0"/>
              <a:t>‹#›</a:t>
            </a:fld>
            <a:endParaRPr lang="en-GB"/>
          </a:p>
        </p:txBody>
      </p:sp>
    </p:spTree>
    <p:extLst>
      <p:ext uri="{BB962C8B-B14F-4D97-AF65-F5344CB8AC3E}">
        <p14:creationId xmlns:p14="http://schemas.microsoft.com/office/powerpoint/2010/main" val="28147641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98F5FD7-83DA-490A-8F58-9573A68F51E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3931970-ED58-4CEC-A668-B577C9B7F7C7}"/>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33A6DDF-D7D3-4765-96F9-5003DB24DE9C}"/>
              </a:ext>
            </a:extLst>
          </p:cNvPr>
          <p:cNvSpPr>
            <a:spLocks noGrp="1"/>
          </p:cNvSpPr>
          <p:nvPr>
            <p:ph type="dt" sz="half" idx="10"/>
          </p:nvPr>
        </p:nvSpPr>
        <p:spPr/>
        <p:txBody>
          <a:bodyPr/>
          <a:lstStyle/>
          <a:p>
            <a:fld id="{0B8E3164-C6F5-4D84-86D0-94FB2CE284A6}" type="datetimeFigureOut">
              <a:rPr lang="en-GB" smtClean="0"/>
              <a:t>03/09/2026</a:t>
            </a:fld>
            <a:endParaRPr lang="en-GB"/>
          </a:p>
        </p:txBody>
      </p:sp>
      <p:sp>
        <p:nvSpPr>
          <p:cNvPr id="5" name="Footer Placeholder 4">
            <a:extLst>
              <a:ext uri="{FF2B5EF4-FFF2-40B4-BE49-F238E27FC236}">
                <a16:creationId xmlns:a16="http://schemas.microsoft.com/office/drawing/2014/main" id="{BBD8E3A4-ECFA-48FE-803C-C1271A7AB69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3E18690-901F-4C2A-9BEF-89C6B3F71CF0}"/>
              </a:ext>
            </a:extLst>
          </p:cNvPr>
          <p:cNvSpPr>
            <a:spLocks noGrp="1"/>
          </p:cNvSpPr>
          <p:nvPr>
            <p:ph type="sldNum" sz="quarter" idx="12"/>
          </p:nvPr>
        </p:nvSpPr>
        <p:spPr/>
        <p:txBody>
          <a:bodyPr/>
          <a:lstStyle/>
          <a:p>
            <a:fld id="{2D912145-0825-4ECC-91B1-276E38D300F3}" type="slidenum">
              <a:rPr lang="en-GB" smtClean="0"/>
              <a:t>‹#›</a:t>
            </a:fld>
            <a:endParaRPr lang="en-GB"/>
          </a:p>
        </p:txBody>
      </p:sp>
    </p:spTree>
    <p:extLst>
      <p:ext uri="{BB962C8B-B14F-4D97-AF65-F5344CB8AC3E}">
        <p14:creationId xmlns:p14="http://schemas.microsoft.com/office/powerpoint/2010/main" val="22231101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165A06-F553-4DE8-9902-47351E3D947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4350C159-E84B-443D-963C-F8CE764F97A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E3377BB8-B301-479F-8E0A-B9C1D84C062C}"/>
              </a:ext>
            </a:extLst>
          </p:cNvPr>
          <p:cNvSpPr>
            <a:spLocks noGrp="1"/>
          </p:cNvSpPr>
          <p:nvPr>
            <p:ph type="dt" sz="half" idx="10"/>
          </p:nvPr>
        </p:nvSpPr>
        <p:spPr/>
        <p:txBody>
          <a:bodyPr/>
          <a:lstStyle/>
          <a:p>
            <a:fld id="{2F4428D8-C758-4298-8D92-2EAC7DF046A6}" type="datetimeFigureOut">
              <a:rPr lang="en-GB" smtClean="0"/>
              <a:t>03/09/2026</a:t>
            </a:fld>
            <a:endParaRPr lang="en-GB"/>
          </a:p>
        </p:txBody>
      </p:sp>
      <p:sp>
        <p:nvSpPr>
          <p:cNvPr id="5" name="Footer Placeholder 4">
            <a:extLst>
              <a:ext uri="{FF2B5EF4-FFF2-40B4-BE49-F238E27FC236}">
                <a16:creationId xmlns:a16="http://schemas.microsoft.com/office/drawing/2014/main" id="{E73C461F-71D1-48A1-8A47-2CAA5A99394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928589F-C3E3-4344-8F5C-9E4E0C0E90F1}"/>
              </a:ext>
            </a:extLst>
          </p:cNvPr>
          <p:cNvSpPr>
            <a:spLocks noGrp="1"/>
          </p:cNvSpPr>
          <p:nvPr>
            <p:ph type="sldNum" sz="quarter" idx="12"/>
          </p:nvPr>
        </p:nvSpPr>
        <p:spPr/>
        <p:txBody>
          <a:bodyPr/>
          <a:lstStyle/>
          <a:p>
            <a:fld id="{9BD82383-1D8E-471E-A912-AE12ADD5B420}" type="slidenum">
              <a:rPr lang="en-GB" smtClean="0"/>
              <a:t>‹#›</a:t>
            </a:fld>
            <a:endParaRPr lang="en-GB"/>
          </a:p>
        </p:txBody>
      </p:sp>
    </p:spTree>
    <p:extLst>
      <p:ext uri="{BB962C8B-B14F-4D97-AF65-F5344CB8AC3E}">
        <p14:creationId xmlns:p14="http://schemas.microsoft.com/office/powerpoint/2010/main" val="40715818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B217B0-CFD7-4F15-846B-221C35CFE9D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D7ED776-FB02-457B-A32B-7929243699CC}"/>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98D948E-B3E7-4487-A427-F8F228700483}"/>
              </a:ext>
            </a:extLst>
          </p:cNvPr>
          <p:cNvSpPr>
            <a:spLocks noGrp="1"/>
          </p:cNvSpPr>
          <p:nvPr>
            <p:ph type="dt" sz="half" idx="10"/>
          </p:nvPr>
        </p:nvSpPr>
        <p:spPr/>
        <p:txBody>
          <a:bodyPr/>
          <a:lstStyle/>
          <a:p>
            <a:fld id="{2F4428D8-C758-4298-8D92-2EAC7DF046A6}" type="datetimeFigureOut">
              <a:rPr lang="en-GB" smtClean="0"/>
              <a:t>03/09/2026</a:t>
            </a:fld>
            <a:endParaRPr lang="en-GB"/>
          </a:p>
        </p:txBody>
      </p:sp>
      <p:sp>
        <p:nvSpPr>
          <p:cNvPr id="5" name="Footer Placeholder 4">
            <a:extLst>
              <a:ext uri="{FF2B5EF4-FFF2-40B4-BE49-F238E27FC236}">
                <a16:creationId xmlns:a16="http://schemas.microsoft.com/office/drawing/2014/main" id="{33439B96-6519-4F23-BBB1-1F7A5C52A60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9429A86-D506-41D8-9F75-ED9B0D553314}"/>
              </a:ext>
            </a:extLst>
          </p:cNvPr>
          <p:cNvSpPr>
            <a:spLocks noGrp="1"/>
          </p:cNvSpPr>
          <p:nvPr>
            <p:ph type="sldNum" sz="quarter" idx="12"/>
          </p:nvPr>
        </p:nvSpPr>
        <p:spPr/>
        <p:txBody>
          <a:bodyPr/>
          <a:lstStyle/>
          <a:p>
            <a:fld id="{9BD82383-1D8E-471E-A912-AE12ADD5B420}" type="slidenum">
              <a:rPr lang="en-GB" smtClean="0"/>
              <a:t>‹#›</a:t>
            </a:fld>
            <a:endParaRPr lang="en-GB"/>
          </a:p>
        </p:txBody>
      </p:sp>
    </p:spTree>
    <p:extLst>
      <p:ext uri="{BB962C8B-B14F-4D97-AF65-F5344CB8AC3E}">
        <p14:creationId xmlns:p14="http://schemas.microsoft.com/office/powerpoint/2010/main" val="8470177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EDCCA-3D6D-4758-9B51-0F3EE5895FA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D89AC1BA-EC7B-41D8-9560-47127DC5E15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2E0291DD-A3C5-485C-AEE3-D4234B377AF7}"/>
              </a:ext>
            </a:extLst>
          </p:cNvPr>
          <p:cNvSpPr>
            <a:spLocks noGrp="1"/>
          </p:cNvSpPr>
          <p:nvPr>
            <p:ph type="dt" sz="half" idx="10"/>
          </p:nvPr>
        </p:nvSpPr>
        <p:spPr/>
        <p:txBody>
          <a:bodyPr/>
          <a:lstStyle/>
          <a:p>
            <a:fld id="{2F4428D8-C758-4298-8D92-2EAC7DF046A6}" type="datetimeFigureOut">
              <a:rPr lang="en-GB" smtClean="0"/>
              <a:t>03/09/2026</a:t>
            </a:fld>
            <a:endParaRPr lang="en-GB"/>
          </a:p>
        </p:txBody>
      </p:sp>
      <p:sp>
        <p:nvSpPr>
          <p:cNvPr id="5" name="Footer Placeholder 4">
            <a:extLst>
              <a:ext uri="{FF2B5EF4-FFF2-40B4-BE49-F238E27FC236}">
                <a16:creationId xmlns:a16="http://schemas.microsoft.com/office/drawing/2014/main" id="{C7B7E6F8-87DB-4C79-88B2-26C5E8006DC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F226A3E-3097-46E3-9838-F3F239353FE8}"/>
              </a:ext>
            </a:extLst>
          </p:cNvPr>
          <p:cNvSpPr>
            <a:spLocks noGrp="1"/>
          </p:cNvSpPr>
          <p:nvPr>
            <p:ph type="sldNum" sz="quarter" idx="12"/>
          </p:nvPr>
        </p:nvSpPr>
        <p:spPr/>
        <p:txBody>
          <a:bodyPr/>
          <a:lstStyle/>
          <a:p>
            <a:fld id="{9BD82383-1D8E-471E-A912-AE12ADD5B420}" type="slidenum">
              <a:rPr lang="en-GB" smtClean="0"/>
              <a:t>‹#›</a:t>
            </a:fld>
            <a:endParaRPr lang="en-GB"/>
          </a:p>
        </p:txBody>
      </p:sp>
    </p:spTree>
    <p:extLst>
      <p:ext uri="{BB962C8B-B14F-4D97-AF65-F5344CB8AC3E}">
        <p14:creationId xmlns:p14="http://schemas.microsoft.com/office/powerpoint/2010/main" val="29036815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20B47E-616B-4E36-AF0E-9852E1CDF08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89E97C3-7289-4C31-9C16-47AC8CEB9CAE}"/>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40F785EE-1599-4FF1-9318-04E5033D2DDE}"/>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CDC180B0-E6C8-4D52-A90D-1D1DAF4B6CB4}"/>
              </a:ext>
            </a:extLst>
          </p:cNvPr>
          <p:cNvSpPr>
            <a:spLocks noGrp="1"/>
          </p:cNvSpPr>
          <p:nvPr>
            <p:ph type="dt" sz="half" idx="10"/>
          </p:nvPr>
        </p:nvSpPr>
        <p:spPr/>
        <p:txBody>
          <a:bodyPr/>
          <a:lstStyle/>
          <a:p>
            <a:fld id="{2F4428D8-C758-4298-8D92-2EAC7DF046A6}" type="datetimeFigureOut">
              <a:rPr lang="en-GB" smtClean="0"/>
              <a:t>03/09/2026</a:t>
            </a:fld>
            <a:endParaRPr lang="en-GB"/>
          </a:p>
        </p:txBody>
      </p:sp>
      <p:sp>
        <p:nvSpPr>
          <p:cNvPr id="6" name="Footer Placeholder 5">
            <a:extLst>
              <a:ext uri="{FF2B5EF4-FFF2-40B4-BE49-F238E27FC236}">
                <a16:creationId xmlns:a16="http://schemas.microsoft.com/office/drawing/2014/main" id="{7C92B25C-F6F9-43D1-9405-08477A0F6A5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B58A91D-DACF-4AC5-90FB-473C3387FA12}"/>
              </a:ext>
            </a:extLst>
          </p:cNvPr>
          <p:cNvSpPr>
            <a:spLocks noGrp="1"/>
          </p:cNvSpPr>
          <p:nvPr>
            <p:ph type="sldNum" sz="quarter" idx="12"/>
          </p:nvPr>
        </p:nvSpPr>
        <p:spPr/>
        <p:txBody>
          <a:bodyPr/>
          <a:lstStyle/>
          <a:p>
            <a:fld id="{9BD82383-1D8E-471E-A912-AE12ADD5B420}" type="slidenum">
              <a:rPr lang="en-GB" smtClean="0"/>
              <a:t>‹#›</a:t>
            </a:fld>
            <a:endParaRPr lang="en-GB"/>
          </a:p>
        </p:txBody>
      </p:sp>
    </p:spTree>
    <p:extLst>
      <p:ext uri="{BB962C8B-B14F-4D97-AF65-F5344CB8AC3E}">
        <p14:creationId xmlns:p14="http://schemas.microsoft.com/office/powerpoint/2010/main" val="30762270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C8CB29-6FC2-4D43-80B8-E8525D3E9485}"/>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C1257DD-0700-46B9-8267-DF6C301483E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9C2A3507-56EC-4FC6-BA5A-9F0E9B52299E}"/>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CE7B384-EBFB-4850-B3AE-E8CD189482F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FE1B96B4-E674-4B16-8119-EE7135767B85}"/>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3BF697EE-EA1D-4214-BCDD-46155E31036D}"/>
              </a:ext>
            </a:extLst>
          </p:cNvPr>
          <p:cNvSpPr>
            <a:spLocks noGrp="1"/>
          </p:cNvSpPr>
          <p:nvPr>
            <p:ph type="dt" sz="half" idx="10"/>
          </p:nvPr>
        </p:nvSpPr>
        <p:spPr/>
        <p:txBody>
          <a:bodyPr/>
          <a:lstStyle/>
          <a:p>
            <a:fld id="{2F4428D8-C758-4298-8D92-2EAC7DF046A6}" type="datetimeFigureOut">
              <a:rPr lang="en-GB" smtClean="0"/>
              <a:t>03/09/2026</a:t>
            </a:fld>
            <a:endParaRPr lang="en-GB"/>
          </a:p>
        </p:txBody>
      </p:sp>
      <p:sp>
        <p:nvSpPr>
          <p:cNvPr id="8" name="Footer Placeholder 7">
            <a:extLst>
              <a:ext uri="{FF2B5EF4-FFF2-40B4-BE49-F238E27FC236}">
                <a16:creationId xmlns:a16="http://schemas.microsoft.com/office/drawing/2014/main" id="{F2FF1AF5-7BB9-418E-B534-C5C729D87954}"/>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CF3B23C9-B2B8-4F24-BC67-B7E8C6174F63}"/>
              </a:ext>
            </a:extLst>
          </p:cNvPr>
          <p:cNvSpPr>
            <a:spLocks noGrp="1"/>
          </p:cNvSpPr>
          <p:nvPr>
            <p:ph type="sldNum" sz="quarter" idx="12"/>
          </p:nvPr>
        </p:nvSpPr>
        <p:spPr/>
        <p:txBody>
          <a:bodyPr/>
          <a:lstStyle/>
          <a:p>
            <a:fld id="{9BD82383-1D8E-471E-A912-AE12ADD5B420}" type="slidenum">
              <a:rPr lang="en-GB" smtClean="0"/>
              <a:t>‹#›</a:t>
            </a:fld>
            <a:endParaRPr lang="en-GB"/>
          </a:p>
        </p:txBody>
      </p:sp>
    </p:spTree>
    <p:extLst>
      <p:ext uri="{BB962C8B-B14F-4D97-AF65-F5344CB8AC3E}">
        <p14:creationId xmlns:p14="http://schemas.microsoft.com/office/powerpoint/2010/main" val="262482491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6FF07B-3A95-45BA-8578-32DBAF2235CC}"/>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92BB89D7-C5D7-4604-AC44-5958F18B067B}"/>
              </a:ext>
            </a:extLst>
          </p:cNvPr>
          <p:cNvSpPr>
            <a:spLocks noGrp="1"/>
          </p:cNvSpPr>
          <p:nvPr>
            <p:ph type="dt" sz="half" idx="10"/>
          </p:nvPr>
        </p:nvSpPr>
        <p:spPr/>
        <p:txBody>
          <a:bodyPr/>
          <a:lstStyle/>
          <a:p>
            <a:fld id="{2F4428D8-C758-4298-8D92-2EAC7DF046A6}" type="datetimeFigureOut">
              <a:rPr lang="en-GB" smtClean="0"/>
              <a:t>03/09/2026</a:t>
            </a:fld>
            <a:endParaRPr lang="en-GB"/>
          </a:p>
        </p:txBody>
      </p:sp>
      <p:sp>
        <p:nvSpPr>
          <p:cNvPr id="4" name="Footer Placeholder 3">
            <a:extLst>
              <a:ext uri="{FF2B5EF4-FFF2-40B4-BE49-F238E27FC236}">
                <a16:creationId xmlns:a16="http://schemas.microsoft.com/office/drawing/2014/main" id="{C1486CB1-EB63-454B-8430-65F3016114AC}"/>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086D7F52-DB60-40E2-8C36-1992FD8C7311}"/>
              </a:ext>
            </a:extLst>
          </p:cNvPr>
          <p:cNvSpPr>
            <a:spLocks noGrp="1"/>
          </p:cNvSpPr>
          <p:nvPr>
            <p:ph type="sldNum" sz="quarter" idx="12"/>
          </p:nvPr>
        </p:nvSpPr>
        <p:spPr/>
        <p:txBody>
          <a:bodyPr/>
          <a:lstStyle/>
          <a:p>
            <a:fld id="{9BD82383-1D8E-471E-A912-AE12ADD5B420}" type="slidenum">
              <a:rPr lang="en-GB" smtClean="0"/>
              <a:t>‹#›</a:t>
            </a:fld>
            <a:endParaRPr lang="en-GB"/>
          </a:p>
        </p:txBody>
      </p:sp>
    </p:spTree>
    <p:extLst>
      <p:ext uri="{BB962C8B-B14F-4D97-AF65-F5344CB8AC3E}">
        <p14:creationId xmlns:p14="http://schemas.microsoft.com/office/powerpoint/2010/main" val="229349506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27931EA-D72B-401F-8867-529888907F7D}"/>
              </a:ext>
            </a:extLst>
          </p:cNvPr>
          <p:cNvSpPr>
            <a:spLocks noGrp="1"/>
          </p:cNvSpPr>
          <p:nvPr>
            <p:ph type="dt" sz="half" idx="10"/>
          </p:nvPr>
        </p:nvSpPr>
        <p:spPr/>
        <p:txBody>
          <a:bodyPr/>
          <a:lstStyle/>
          <a:p>
            <a:fld id="{2F4428D8-C758-4298-8D92-2EAC7DF046A6}" type="datetimeFigureOut">
              <a:rPr lang="en-GB" smtClean="0"/>
              <a:t>03/09/2026</a:t>
            </a:fld>
            <a:endParaRPr lang="en-GB"/>
          </a:p>
        </p:txBody>
      </p:sp>
      <p:sp>
        <p:nvSpPr>
          <p:cNvPr id="3" name="Footer Placeholder 2">
            <a:extLst>
              <a:ext uri="{FF2B5EF4-FFF2-40B4-BE49-F238E27FC236}">
                <a16:creationId xmlns:a16="http://schemas.microsoft.com/office/drawing/2014/main" id="{9E1C347C-0013-4348-9DCB-FFB13FCF0B26}"/>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F15C75B2-3D1E-4F57-BE2B-E3F5FC8F0F81}"/>
              </a:ext>
            </a:extLst>
          </p:cNvPr>
          <p:cNvSpPr>
            <a:spLocks noGrp="1"/>
          </p:cNvSpPr>
          <p:nvPr>
            <p:ph type="sldNum" sz="quarter" idx="12"/>
          </p:nvPr>
        </p:nvSpPr>
        <p:spPr/>
        <p:txBody>
          <a:bodyPr/>
          <a:lstStyle/>
          <a:p>
            <a:fld id="{9BD82383-1D8E-471E-A912-AE12ADD5B420}" type="slidenum">
              <a:rPr lang="en-GB" smtClean="0"/>
              <a:t>‹#›</a:t>
            </a:fld>
            <a:endParaRPr lang="en-GB"/>
          </a:p>
        </p:txBody>
      </p:sp>
    </p:spTree>
    <p:extLst>
      <p:ext uri="{BB962C8B-B14F-4D97-AF65-F5344CB8AC3E}">
        <p14:creationId xmlns:p14="http://schemas.microsoft.com/office/powerpoint/2010/main" val="241727338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3902E-45C7-4578-94CD-EF5D21724D5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994F6A49-2473-425C-A66F-F987C33932B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6FA0F1F-2E03-4764-B879-F6DA34291EE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809083F-F499-4FC2-8ABC-E7A6612B53EF}"/>
              </a:ext>
            </a:extLst>
          </p:cNvPr>
          <p:cNvSpPr>
            <a:spLocks noGrp="1"/>
          </p:cNvSpPr>
          <p:nvPr>
            <p:ph type="dt" sz="half" idx="10"/>
          </p:nvPr>
        </p:nvSpPr>
        <p:spPr/>
        <p:txBody>
          <a:bodyPr/>
          <a:lstStyle/>
          <a:p>
            <a:fld id="{2F4428D8-C758-4298-8D92-2EAC7DF046A6}" type="datetimeFigureOut">
              <a:rPr lang="en-GB" smtClean="0"/>
              <a:t>03/09/2026</a:t>
            </a:fld>
            <a:endParaRPr lang="en-GB"/>
          </a:p>
        </p:txBody>
      </p:sp>
      <p:sp>
        <p:nvSpPr>
          <p:cNvPr id="6" name="Footer Placeholder 5">
            <a:extLst>
              <a:ext uri="{FF2B5EF4-FFF2-40B4-BE49-F238E27FC236}">
                <a16:creationId xmlns:a16="http://schemas.microsoft.com/office/drawing/2014/main" id="{0AA83A66-A4DA-449B-AF04-5FEA3513DB6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FF75029-3420-4AC2-8E56-9CC1C11F611C}"/>
              </a:ext>
            </a:extLst>
          </p:cNvPr>
          <p:cNvSpPr>
            <a:spLocks noGrp="1"/>
          </p:cNvSpPr>
          <p:nvPr>
            <p:ph type="sldNum" sz="quarter" idx="12"/>
          </p:nvPr>
        </p:nvSpPr>
        <p:spPr/>
        <p:txBody>
          <a:bodyPr/>
          <a:lstStyle/>
          <a:p>
            <a:fld id="{9BD82383-1D8E-471E-A912-AE12ADD5B420}" type="slidenum">
              <a:rPr lang="en-GB" smtClean="0"/>
              <a:t>‹#›</a:t>
            </a:fld>
            <a:endParaRPr lang="en-GB"/>
          </a:p>
        </p:txBody>
      </p:sp>
    </p:spTree>
    <p:extLst>
      <p:ext uri="{BB962C8B-B14F-4D97-AF65-F5344CB8AC3E}">
        <p14:creationId xmlns:p14="http://schemas.microsoft.com/office/powerpoint/2010/main" val="61056204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CC19A9-C4B3-46CE-A1CE-BFFBD12D16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05ED1B26-7C06-4003-BFA2-3C1DA4E71B7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06C9777D-989E-4646-83DE-3FDAF0EF6E6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64FDDAB5-AD90-4481-80EA-6E077A102A32}"/>
              </a:ext>
            </a:extLst>
          </p:cNvPr>
          <p:cNvSpPr>
            <a:spLocks noGrp="1"/>
          </p:cNvSpPr>
          <p:nvPr>
            <p:ph type="dt" sz="half" idx="10"/>
          </p:nvPr>
        </p:nvSpPr>
        <p:spPr/>
        <p:txBody>
          <a:bodyPr/>
          <a:lstStyle/>
          <a:p>
            <a:fld id="{2F4428D8-C758-4298-8D92-2EAC7DF046A6}" type="datetimeFigureOut">
              <a:rPr lang="en-GB" smtClean="0"/>
              <a:t>03/09/2026</a:t>
            </a:fld>
            <a:endParaRPr lang="en-GB"/>
          </a:p>
        </p:txBody>
      </p:sp>
      <p:sp>
        <p:nvSpPr>
          <p:cNvPr id="6" name="Footer Placeholder 5">
            <a:extLst>
              <a:ext uri="{FF2B5EF4-FFF2-40B4-BE49-F238E27FC236}">
                <a16:creationId xmlns:a16="http://schemas.microsoft.com/office/drawing/2014/main" id="{9BE42B14-73FB-4CC6-84BD-037F3E79E15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B580A8E-21A8-4A2F-8196-5D81BDE24A28}"/>
              </a:ext>
            </a:extLst>
          </p:cNvPr>
          <p:cNvSpPr>
            <a:spLocks noGrp="1"/>
          </p:cNvSpPr>
          <p:nvPr>
            <p:ph type="sldNum" sz="quarter" idx="12"/>
          </p:nvPr>
        </p:nvSpPr>
        <p:spPr/>
        <p:txBody>
          <a:bodyPr/>
          <a:lstStyle/>
          <a:p>
            <a:fld id="{9BD82383-1D8E-471E-A912-AE12ADD5B420}" type="slidenum">
              <a:rPr lang="en-GB" smtClean="0"/>
              <a:t>‹#›</a:t>
            </a:fld>
            <a:endParaRPr lang="en-GB"/>
          </a:p>
        </p:txBody>
      </p:sp>
    </p:spTree>
    <p:extLst>
      <p:ext uri="{BB962C8B-B14F-4D97-AF65-F5344CB8AC3E}">
        <p14:creationId xmlns:p14="http://schemas.microsoft.com/office/powerpoint/2010/main" val="33873857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D1ACC-9C0A-435B-8AAE-2032735E100A}"/>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560BDF5-83CB-4568-930B-5BD0CB357EE7}"/>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4FC190A-2873-45F1-9030-ADCC52E113D7}"/>
              </a:ext>
            </a:extLst>
          </p:cNvPr>
          <p:cNvSpPr>
            <a:spLocks noGrp="1"/>
          </p:cNvSpPr>
          <p:nvPr>
            <p:ph type="dt" sz="half" idx="10"/>
          </p:nvPr>
        </p:nvSpPr>
        <p:spPr/>
        <p:txBody>
          <a:bodyPr/>
          <a:lstStyle/>
          <a:p>
            <a:fld id="{2F4428D8-C758-4298-8D92-2EAC7DF046A6}" type="datetimeFigureOut">
              <a:rPr lang="en-GB" smtClean="0"/>
              <a:t>03/09/2026</a:t>
            </a:fld>
            <a:endParaRPr lang="en-GB"/>
          </a:p>
        </p:txBody>
      </p:sp>
      <p:sp>
        <p:nvSpPr>
          <p:cNvPr id="5" name="Footer Placeholder 4">
            <a:extLst>
              <a:ext uri="{FF2B5EF4-FFF2-40B4-BE49-F238E27FC236}">
                <a16:creationId xmlns:a16="http://schemas.microsoft.com/office/drawing/2014/main" id="{18FC4796-F608-4811-8C68-B6E8C483E41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AB4A992-7D64-479C-9A7A-62259E3BD0AE}"/>
              </a:ext>
            </a:extLst>
          </p:cNvPr>
          <p:cNvSpPr>
            <a:spLocks noGrp="1"/>
          </p:cNvSpPr>
          <p:nvPr>
            <p:ph type="sldNum" sz="quarter" idx="12"/>
          </p:nvPr>
        </p:nvSpPr>
        <p:spPr/>
        <p:txBody>
          <a:bodyPr/>
          <a:lstStyle/>
          <a:p>
            <a:fld id="{9BD82383-1D8E-471E-A912-AE12ADD5B420}" type="slidenum">
              <a:rPr lang="en-GB" smtClean="0"/>
              <a:t>‹#›</a:t>
            </a:fld>
            <a:endParaRPr lang="en-GB"/>
          </a:p>
        </p:txBody>
      </p:sp>
    </p:spTree>
    <p:extLst>
      <p:ext uri="{BB962C8B-B14F-4D97-AF65-F5344CB8AC3E}">
        <p14:creationId xmlns:p14="http://schemas.microsoft.com/office/powerpoint/2010/main" val="225680644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E600327-01FB-4E9A-92C0-08CA94C2BEF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7E5277D-E8FF-4C9A-88A3-7D5A0DF2C1A0}"/>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AB33142-8A84-42BB-A3A8-B09CE3915A93}"/>
              </a:ext>
            </a:extLst>
          </p:cNvPr>
          <p:cNvSpPr>
            <a:spLocks noGrp="1"/>
          </p:cNvSpPr>
          <p:nvPr>
            <p:ph type="dt" sz="half" idx="10"/>
          </p:nvPr>
        </p:nvSpPr>
        <p:spPr/>
        <p:txBody>
          <a:bodyPr/>
          <a:lstStyle/>
          <a:p>
            <a:fld id="{2F4428D8-C758-4298-8D92-2EAC7DF046A6}" type="datetimeFigureOut">
              <a:rPr lang="en-GB" smtClean="0"/>
              <a:t>03/09/2026</a:t>
            </a:fld>
            <a:endParaRPr lang="en-GB"/>
          </a:p>
        </p:txBody>
      </p:sp>
      <p:sp>
        <p:nvSpPr>
          <p:cNvPr id="5" name="Footer Placeholder 4">
            <a:extLst>
              <a:ext uri="{FF2B5EF4-FFF2-40B4-BE49-F238E27FC236}">
                <a16:creationId xmlns:a16="http://schemas.microsoft.com/office/drawing/2014/main" id="{BCBD817D-CEB0-43B5-960A-3D53724C898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87E3B89-5788-4ACF-8C49-A01C6C4D6E78}"/>
              </a:ext>
            </a:extLst>
          </p:cNvPr>
          <p:cNvSpPr>
            <a:spLocks noGrp="1"/>
          </p:cNvSpPr>
          <p:nvPr>
            <p:ph type="sldNum" sz="quarter" idx="12"/>
          </p:nvPr>
        </p:nvSpPr>
        <p:spPr/>
        <p:txBody>
          <a:bodyPr/>
          <a:lstStyle/>
          <a:p>
            <a:fld id="{9BD82383-1D8E-471E-A912-AE12ADD5B420}" type="slidenum">
              <a:rPr lang="en-GB" smtClean="0"/>
              <a:t>‹#›</a:t>
            </a:fld>
            <a:endParaRPr lang="en-GB"/>
          </a:p>
        </p:txBody>
      </p:sp>
    </p:spTree>
    <p:extLst>
      <p:ext uri="{BB962C8B-B14F-4D97-AF65-F5344CB8AC3E}">
        <p14:creationId xmlns:p14="http://schemas.microsoft.com/office/powerpoint/2010/main" val="247226997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5F2CC5-C899-434B-98E1-FE40D1C856BC}"/>
              </a:ext>
            </a:extLst>
          </p:cNvPr>
          <p:cNvSpPr>
            <a:spLocks noGrp="1"/>
          </p:cNvSpPr>
          <p:nvPr>
            <p:ph type="title"/>
          </p:nvPr>
        </p:nvSpPr>
        <p:spPr/>
        <p:txBody>
          <a:bodyPr/>
          <a:lstStyle/>
          <a:p>
            <a:r>
              <a:rPr lang="en-US" dirty="0"/>
              <a:t>Click to edit Master title style</a:t>
            </a:r>
            <a:endParaRPr lang="en-GB" dirty="0"/>
          </a:p>
        </p:txBody>
      </p:sp>
      <p:sp>
        <p:nvSpPr>
          <p:cNvPr id="3" name="Date Placeholder 2">
            <a:extLst>
              <a:ext uri="{FF2B5EF4-FFF2-40B4-BE49-F238E27FC236}">
                <a16:creationId xmlns:a16="http://schemas.microsoft.com/office/drawing/2014/main" id="{C3551814-BB63-4179-875A-F52256D14FB6}"/>
              </a:ext>
            </a:extLst>
          </p:cNvPr>
          <p:cNvSpPr>
            <a:spLocks noGrp="1"/>
          </p:cNvSpPr>
          <p:nvPr>
            <p:ph type="dt" sz="half" idx="10"/>
          </p:nvPr>
        </p:nvSpPr>
        <p:spPr/>
        <p:txBody>
          <a:bodyPr/>
          <a:lstStyle/>
          <a:p>
            <a:fld id="{2F4428D8-C758-4298-8D92-2EAC7DF046A6}" type="datetimeFigureOut">
              <a:rPr lang="en-GB" smtClean="0"/>
              <a:t>03/09/2026</a:t>
            </a:fld>
            <a:endParaRPr lang="en-GB"/>
          </a:p>
        </p:txBody>
      </p:sp>
      <p:sp>
        <p:nvSpPr>
          <p:cNvPr id="4" name="Footer Placeholder 3">
            <a:extLst>
              <a:ext uri="{FF2B5EF4-FFF2-40B4-BE49-F238E27FC236}">
                <a16:creationId xmlns:a16="http://schemas.microsoft.com/office/drawing/2014/main" id="{C6B74F8A-F2A3-4449-8697-32F2E3B1B7C7}"/>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22B76533-C86F-4F78-ABC1-91D231765ECD}"/>
              </a:ext>
            </a:extLst>
          </p:cNvPr>
          <p:cNvSpPr>
            <a:spLocks noGrp="1"/>
          </p:cNvSpPr>
          <p:nvPr>
            <p:ph type="sldNum" sz="quarter" idx="12"/>
          </p:nvPr>
        </p:nvSpPr>
        <p:spPr/>
        <p:txBody>
          <a:bodyPr/>
          <a:lstStyle/>
          <a:p>
            <a:fld id="{9BD82383-1D8E-471E-A912-AE12ADD5B420}" type="slidenum">
              <a:rPr lang="en-GB" smtClean="0"/>
              <a:t>‹#›</a:t>
            </a:fld>
            <a:endParaRPr lang="en-GB"/>
          </a:p>
        </p:txBody>
      </p:sp>
    </p:spTree>
    <p:extLst>
      <p:ext uri="{BB962C8B-B14F-4D97-AF65-F5344CB8AC3E}">
        <p14:creationId xmlns:p14="http://schemas.microsoft.com/office/powerpoint/2010/main" val="313725681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FDE327-CAB5-4E4F-AC65-81D1E1D3662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1BFC74EA-8DA3-4B72-8817-505E13085BD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09E7F689-3F70-4FEA-870B-1F3434F2462F}"/>
              </a:ext>
            </a:extLst>
          </p:cNvPr>
          <p:cNvSpPr>
            <a:spLocks noGrp="1"/>
          </p:cNvSpPr>
          <p:nvPr>
            <p:ph type="dt" sz="half" idx="10"/>
          </p:nvPr>
        </p:nvSpPr>
        <p:spPr/>
        <p:txBody>
          <a:bodyPr/>
          <a:lstStyle/>
          <a:p>
            <a:fld id="{858B0B08-8242-4268-B4E3-08A79DC65031}" type="datetimeFigureOut">
              <a:rPr lang="en-GB" smtClean="0"/>
              <a:t>03/09/2026</a:t>
            </a:fld>
            <a:endParaRPr lang="en-GB"/>
          </a:p>
        </p:txBody>
      </p:sp>
      <p:sp>
        <p:nvSpPr>
          <p:cNvPr id="5" name="Footer Placeholder 4">
            <a:extLst>
              <a:ext uri="{FF2B5EF4-FFF2-40B4-BE49-F238E27FC236}">
                <a16:creationId xmlns:a16="http://schemas.microsoft.com/office/drawing/2014/main" id="{C3B9F0E0-3C67-412F-85A2-B2250A4B6FC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3633625-B98A-427F-AD2A-2BBBFC7D94B6}"/>
              </a:ext>
            </a:extLst>
          </p:cNvPr>
          <p:cNvSpPr>
            <a:spLocks noGrp="1"/>
          </p:cNvSpPr>
          <p:nvPr>
            <p:ph type="sldNum" sz="quarter" idx="12"/>
          </p:nvPr>
        </p:nvSpPr>
        <p:spPr/>
        <p:txBody>
          <a:bodyPr/>
          <a:lstStyle/>
          <a:p>
            <a:fld id="{B0764B88-6CA6-4488-B08E-1A19F7CF544C}" type="slidenum">
              <a:rPr lang="en-GB" smtClean="0"/>
              <a:t>‹#›</a:t>
            </a:fld>
            <a:endParaRPr lang="en-GB"/>
          </a:p>
        </p:txBody>
      </p:sp>
    </p:spTree>
    <p:extLst>
      <p:ext uri="{BB962C8B-B14F-4D97-AF65-F5344CB8AC3E}">
        <p14:creationId xmlns:p14="http://schemas.microsoft.com/office/powerpoint/2010/main" val="334461653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0F51A-79E8-4B79-B58C-C49E662F7A0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9D90BF2-37BE-4D62-BC5A-B429A31F2B4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4F53486-1ECD-4D10-8944-365B736ADC3D}"/>
              </a:ext>
            </a:extLst>
          </p:cNvPr>
          <p:cNvSpPr>
            <a:spLocks noGrp="1"/>
          </p:cNvSpPr>
          <p:nvPr>
            <p:ph type="dt" sz="half" idx="10"/>
          </p:nvPr>
        </p:nvSpPr>
        <p:spPr/>
        <p:txBody>
          <a:bodyPr/>
          <a:lstStyle/>
          <a:p>
            <a:fld id="{858B0B08-8242-4268-B4E3-08A79DC65031}" type="datetimeFigureOut">
              <a:rPr lang="en-GB" smtClean="0"/>
              <a:t>03/09/2026</a:t>
            </a:fld>
            <a:endParaRPr lang="en-GB"/>
          </a:p>
        </p:txBody>
      </p:sp>
      <p:sp>
        <p:nvSpPr>
          <p:cNvPr id="5" name="Footer Placeholder 4">
            <a:extLst>
              <a:ext uri="{FF2B5EF4-FFF2-40B4-BE49-F238E27FC236}">
                <a16:creationId xmlns:a16="http://schemas.microsoft.com/office/drawing/2014/main" id="{B71B2CEC-4EC1-4C3A-B9ED-39AA683F398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29C0A5C-A65E-440D-9271-9F6B15756226}"/>
              </a:ext>
            </a:extLst>
          </p:cNvPr>
          <p:cNvSpPr>
            <a:spLocks noGrp="1"/>
          </p:cNvSpPr>
          <p:nvPr>
            <p:ph type="sldNum" sz="quarter" idx="12"/>
          </p:nvPr>
        </p:nvSpPr>
        <p:spPr/>
        <p:txBody>
          <a:bodyPr/>
          <a:lstStyle/>
          <a:p>
            <a:fld id="{B0764B88-6CA6-4488-B08E-1A19F7CF544C}" type="slidenum">
              <a:rPr lang="en-GB" smtClean="0"/>
              <a:t>‹#›</a:t>
            </a:fld>
            <a:endParaRPr lang="en-GB"/>
          </a:p>
        </p:txBody>
      </p:sp>
    </p:spTree>
    <p:extLst>
      <p:ext uri="{BB962C8B-B14F-4D97-AF65-F5344CB8AC3E}">
        <p14:creationId xmlns:p14="http://schemas.microsoft.com/office/powerpoint/2010/main" val="244911717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31E67D-6E23-44E1-8878-7F7B428F43D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53DBE249-5F4C-4BCA-8407-489A0D1CB29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722B8269-BB8B-4D3E-A4A7-6272EC92D430}"/>
              </a:ext>
            </a:extLst>
          </p:cNvPr>
          <p:cNvSpPr>
            <a:spLocks noGrp="1"/>
          </p:cNvSpPr>
          <p:nvPr>
            <p:ph type="dt" sz="half" idx="10"/>
          </p:nvPr>
        </p:nvSpPr>
        <p:spPr/>
        <p:txBody>
          <a:bodyPr/>
          <a:lstStyle/>
          <a:p>
            <a:fld id="{858B0B08-8242-4268-B4E3-08A79DC65031}" type="datetimeFigureOut">
              <a:rPr lang="en-GB" smtClean="0"/>
              <a:t>03/09/2026</a:t>
            </a:fld>
            <a:endParaRPr lang="en-GB"/>
          </a:p>
        </p:txBody>
      </p:sp>
      <p:sp>
        <p:nvSpPr>
          <p:cNvPr id="5" name="Footer Placeholder 4">
            <a:extLst>
              <a:ext uri="{FF2B5EF4-FFF2-40B4-BE49-F238E27FC236}">
                <a16:creationId xmlns:a16="http://schemas.microsoft.com/office/drawing/2014/main" id="{139EC726-80ED-401C-9155-417124CB206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A12D85D-5FB6-48FF-9E34-7B6B63591EB9}"/>
              </a:ext>
            </a:extLst>
          </p:cNvPr>
          <p:cNvSpPr>
            <a:spLocks noGrp="1"/>
          </p:cNvSpPr>
          <p:nvPr>
            <p:ph type="sldNum" sz="quarter" idx="12"/>
          </p:nvPr>
        </p:nvSpPr>
        <p:spPr/>
        <p:txBody>
          <a:bodyPr/>
          <a:lstStyle/>
          <a:p>
            <a:fld id="{B0764B88-6CA6-4488-B08E-1A19F7CF544C}" type="slidenum">
              <a:rPr lang="en-GB" smtClean="0"/>
              <a:t>‹#›</a:t>
            </a:fld>
            <a:endParaRPr lang="en-GB"/>
          </a:p>
        </p:txBody>
      </p:sp>
    </p:spTree>
    <p:extLst>
      <p:ext uri="{BB962C8B-B14F-4D97-AF65-F5344CB8AC3E}">
        <p14:creationId xmlns:p14="http://schemas.microsoft.com/office/powerpoint/2010/main" val="402474349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B84758-C31F-4D7E-881D-28F989C8A1C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DC1B163-3B13-4BC4-BDC7-1F995582B2DC}"/>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517D287E-F444-4A05-A7CB-AF7C7BE3C4D0}"/>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14F7D3A9-40DA-4953-9110-3C6F239E26E3}"/>
              </a:ext>
            </a:extLst>
          </p:cNvPr>
          <p:cNvSpPr>
            <a:spLocks noGrp="1"/>
          </p:cNvSpPr>
          <p:nvPr>
            <p:ph type="dt" sz="half" idx="10"/>
          </p:nvPr>
        </p:nvSpPr>
        <p:spPr/>
        <p:txBody>
          <a:bodyPr/>
          <a:lstStyle/>
          <a:p>
            <a:fld id="{858B0B08-8242-4268-B4E3-08A79DC65031}" type="datetimeFigureOut">
              <a:rPr lang="en-GB" smtClean="0"/>
              <a:t>03/09/2026</a:t>
            </a:fld>
            <a:endParaRPr lang="en-GB"/>
          </a:p>
        </p:txBody>
      </p:sp>
      <p:sp>
        <p:nvSpPr>
          <p:cNvPr id="6" name="Footer Placeholder 5">
            <a:extLst>
              <a:ext uri="{FF2B5EF4-FFF2-40B4-BE49-F238E27FC236}">
                <a16:creationId xmlns:a16="http://schemas.microsoft.com/office/drawing/2014/main" id="{AE4A0066-C6F9-46F0-B0BB-4E0D601E980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3076296-A644-4F29-82DD-7D59EFE407D5}"/>
              </a:ext>
            </a:extLst>
          </p:cNvPr>
          <p:cNvSpPr>
            <a:spLocks noGrp="1"/>
          </p:cNvSpPr>
          <p:nvPr>
            <p:ph type="sldNum" sz="quarter" idx="12"/>
          </p:nvPr>
        </p:nvSpPr>
        <p:spPr/>
        <p:txBody>
          <a:bodyPr/>
          <a:lstStyle/>
          <a:p>
            <a:fld id="{B0764B88-6CA6-4488-B08E-1A19F7CF544C}" type="slidenum">
              <a:rPr lang="en-GB" smtClean="0"/>
              <a:t>‹#›</a:t>
            </a:fld>
            <a:endParaRPr lang="en-GB"/>
          </a:p>
        </p:txBody>
      </p:sp>
    </p:spTree>
    <p:extLst>
      <p:ext uri="{BB962C8B-B14F-4D97-AF65-F5344CB8AC3E}">
        <p14:creationId xmlns:p14="http://schemas.microsoft.com/office/powerpoint/2010/main" val="402572230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6532B2-3819-4B02-8B59-5CB88C25B263}"/>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64A4982-5365-401A-A222-C465CC5799A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EF97829F-BDB7-49A2-8595-6E1277E795C0}"/>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64929602-DBBF-444C-9330-C7632A9AAA7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CD9A8B6B-4FFA-404F-9673-C1E570DFA7CA}"/>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CE64C526-92E7-4D08-BF1D-904AE3397667}"/>
              </a:ext>
            </a:extLst>
          </p:cNvPr>
          <p:cNvSpPr>
            <a:spLocks noGrp="1"/>
          </p:cNvSpPr>
          <p:nvPr>
            <p:ph type="dt" sz="half" idx="10"/>
          </p:nvPr>
        </p:nvSpPr>
        <p:spPr/>
        <p:txBody>
          <a:bodyPr/>
          <a:lstStyle/>
          <a:p>
            <a:fld id="{858B0B08-8242-4268-B4E3-08A79DC65031}" type="datetimeFigureOut">
              <a:rPr lang="en-GB" smtClean="0"/>
              <a:t>03/09/2026</a:t>
            </a:fld>
            <a:endParaRPr lang="en-GB"/>
          </a:p>
        </p:txBody>
      </p:sp>
      <p:sp>
        <p:nvSpPr>
          <p:cNvPr id="8" name="Footer Placeholder 7">
            <a:extLst>
              <a:ext uri="{FF2B5EF4-FFF2-40B4-BE49-F238E27FC236}">
                <a16:creationId xmlns:a16="http://schemas.microsoft.com/office/drawing/2014/main" id="{35D4F745-9F61-4277-B1B3-F56F48E0646B}"/>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A6A0C1FE-6275-4CC3-ADFF-7297A6471C49}"/>
              </a:ext>
            </a:extLst>
          </p:cNvPr>
          <p:cNvSpPr>
            <a:spLocks noGrp="1"/>
          </p:cNvSpPr>
          <p:nvPr>
            <p:ph type="sldNum" sz="quarter" idx="12"/>
          </p:nvPr>
        </p:nvSpPr>
        <p:spPr/>
        <p:txBody>
          <a:bodyPr/>
          <a:lstStyle/>
          <a:p>
            <a:fld id="{B0764B88-6CA6-4488-B08E-1A19F7CF544C}" type="slidenum">
              <a:rPr lang="en-GB" smtClean="0"/>
              <a:t>‹#›</a:t>
            </a:fld>
            <a:endParaRPr lang="en-GB"/>
          </a:p>
        </p:txBody>
      </p:sp>
    </p:spTree>
    <p:extLst>
      <p:ext uri="{BB962C8B-B14F-4D97-AF65-F5344CB8AC3E}">
        <p14:creationId xmlns:p14="http://schemas.microsoft.com/office/powerpoint/2010/main" val="387353411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52F78B-F567-437C-B5CB-93C8D637036D}"/>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6D30DEFD-6576-44C8-8919-6F431B9CE894}"/>
              </a:ext>
            </a:extLst>
          </p:cNvPr>
          <p:cNvSpPr>
            <a:spLocks noGrp="1"/>
          </p:cNvSpPr>
          <p:nvPr>
            <p:ph type="dt" sz="half" idx="10"/>
          </p:nvPr>
        </p:nvSpPr>
        <p:spPr/>
        <p:txBody>
          <a:bodyPr/>
          <a:lstStyle/>
          <a:p>
            <a:fld id="{858B0B08-8242-4268-B4E3-08A79DC65031}" type="datetimeFigureOut">
              <a:rPr lang="en-GB" smtClean="0"/>
              <a:t>03/09/2026</a:t>
            </a:fld>
            <a:endParaRPr lang="en-GB"/>
          </a:p>
        </p:txBody>
      </p:sp>
      <p:sp>
        <p:nvSpPr>
          <p:cNvPr id="4" name="Footer Placeholder 3">
            <a:extLst>
              <a:ext uri="{FF2B5EF4-FFF2-40B4-BE49-F238E27FC236}">
                <a16:creationId xmlns:a16="http://schemas.microsoft.com/office/drawing/2014/main" id="{F1AE2F9B-9F54-4493-A5B3-A4E034B80170}"/>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02A1F295-64BD-43EC-B572-1FB5233EF1A5}"/>
              </a:ext>
            </a:extLst>
          </p:cNvPr>
          <p:cNvSpPr>
            <a:spLocks noGrp="1"/>
          </p:cNvSpPr>
          <p:nvPr>
            <p:ph type="sldNum" sz="quarter" idx="12"/>
          </p:nvPr>
        </p:nvSpPr>
        <p:spPr/>
        <p:txBody>
          <a:bodyPr/>
          <a:lstStyle/>
          <a:p>
            <a:fld id="{B0764B88-6CA6-4488-B08E-1A19F7CF544C}" type="slidenum">
              <a:rPr lang="en-GB" smtClean="0"/>
              <a:t>‹#›</a:t>
            </a:fld>
            <a:endParaRPr lang="en-GB"/>
          </a:p>
        </p:txBody>
      </p:sp>
    </p:spTree>
    <p:extLst>
      <p:ext uri="{BB962C8B-B14F-4D97-AF65-F5344CB8AC3E}">
        <p14:creationId xmlns:p14="http://schemas.microsoft.com/office/powerpoint/2010/main" val="105727240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83BAFB4-8ED3-48C8-9C17-D4E065A1167A}"/>
              </a:ext>
            </a:extLst>
          </p:cNvPr>
          <p:cNvSpPr>
            <a:spLocks noGrp="1"/>
          </p:cNvSpPr>
          <p:nvPr>
            <p:ph type="dt" sz="half" idx="10"/>
          </p:nvPr>
        </p:nvSpPr>
        <p:spPr/>
        <p:txBody>
          <a:bodyPr/>
          <a:lstStyle/>
          <a:p>
            <a:fld id="{858B0B08-8242-4268-B4E3-08A79DC65031}" type="datetimeFigureOut">
              <a:rPr lang="en-GB" smtClean="0"/>
              <a:t>03/09/2026</a:t>
            </a:fld>
            <a:endParaRPr lang="en-GB"/>
          </a:p>
        </p:txBody>
      </p:sp>
      <p:sp>
        <p:nvSpPr>
          <p:cNvPr id="3" name="Footer Placeholder 2">
            <a:extLst>
              <a:ext uri="{FF2B5EF4-FFF2-40B4-BE49-F238E27FC236}">
                <a16:creationId xmlns:a16="http://schemas.microsoft.com/office/drawing/2014/main" id="{AE02262B-7A5A-471E-8589-F39C2606B6AD}"/>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ED6BEFF9-F9DB-4A68-B134-CF3342E3DCB6}"/>
              </a:ext>
            </a:extLst>
          </p:cNvPr>
          <p:cNvSpPr>
            <a:spLocks noGrp="1"/>
          </p:cNvSpPr>
          <p:nvPr>
            <p:ph type="sldNum" sz="quarter" idx="12"/>
          </p:nvPr>
        </p:nvSpPr>
        <p:spPr/>
        <p:txBody>
          <a:bodyPr/>
          <a:lstStyle/>
          <a:p>
            <a:fld id="{B0764B88-6CA6-4488-B08E-1A19F7CF544C}" type="slidenum">
              <a:rPr lang="en-GB" smtClean="0"/>
              <a:t>‹#›</a:t>
            </a:fld>
            <a:endParaRPr lang="en-GB"/>
          </a:p>
        </p:txBody>
      </p:sp>
    </p:spTree>
    <p:extLst>
      <p:ext uri="{BB962C8B-B14F-4D97-AF65-F5344CB8AC3E}">
        <p14:creationId xmlns:p14="http://schemas.microsoft.com/office/powerpoint/2010/main" val="226018601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CF2413-263A-4F99-AC09-7482D4ACBCB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7C16AA41-B5FC-4B51-8AD6-642A5842A6B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EB07C694-0BC4-4E33-9FE6-FFBF35210FC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41DEC13D-7E94-4F91-97BD-738DF8BF7C35}"/>
              </a:ext>
            </a:extLst>
          </p:cNvPr>
          <p:cNvSpPr>
            <a:spLocks noGrp="1"/>
          </p:cNvSpPr>
          <p:nvPr>
            <p:ph type="dt" sz="half" idx="10"/>
          </p:nvPr>
        </p:nvSpPr>
        <p:spPr/>
        <p:txBody>
          <a:bodyPr/>
          <a:lstStyle/>
          <a:p>
            <a:fld id="{858B0B08-8242-4268-B4E3-08A79DC65031}" type="datetimeFigureOut">
              <a:rPr lang="en-GB" smtClean="0"/>
              <a:t>03/09/2026</a:t>
            </a:fld>
            <a:endParaRPr lang="en-GB"/>
          </a:p>
        </p:txBody>
      </p:sp>
      <p:sp>
        <p:nvSpPr>
          <p:cNvPr id="6" name="Footer Placeholder 5">
            <a:extLst>
              <a:ext uri="{FF2B5EF4-FFF2-40B4-BE49-F238E27FC236}">
                <a16:creationId xmlns:a16="http://schemas.microsoft.com/office/drawing/2014/main" id="{E5D7F3F0-9BC2-4D52-92C4-8A646F850B8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CAD834D-2382-4726-951E-78C7B2198530}"/>
              </a:ext>
            </a:extLst>
          </p:cNvPr>
          <p:cNvSpPr>
            <a:spLocks noGrp="1"/>
          </p:cNvSpPr>
          <p:nvPr>
            <p:ph type="sldNum" sz="quarter" idx="12"/>
          </p:nvPr>
        </p:nvSpPr>
        <p:spPr/>
        <p:txBody>
          <a:bodyPr/>
          <a:lstStyle/>
          <a:p>
            <a:fld id="{B0764B88-6CA6-4488-B08E-1A19F7CF544C}" type="slidenum">
              <a:rPr lang="en-GB" smtClean="0"/>
              <a:t>‹#›</a:t>
            </a:fld>
            <a:endParaRPr lang="en-GB"/>
          </a:p>
        </p:txBody>
      </p:sp>
    </p:spTree>
    <p:extLst>
      <p:ext uri="{BB962C8B-B14F-4D97-AF65-F5344CB8AC3E}">
        <p14:creationId xmlns:p14="http://schemas.microsoft.com/office/powerpoint/2010/main" val="348384637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AD3219-EDBD-42A2-AC09-35021F83097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E5592D45-5301-428E-B5FD-92945258CF1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A328B2E7-21E1-45E9-AA3C-2BF5ED0BD2E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1B976873-5510-4F24-890F-C478CD30BBC6}"/>
              </a:ext>
            </a:extLst>
          </p:cNvPr>
          <p:cNvSpPr>
            <a:spLocks noGrp="1"/>
          </p:cNvSpPr>
          <p:nvPr>
            <p:ph type="dt" sz="half" idx="10"/>
          </p:nvPr>
        </p:nvSpPr>
        <p:spPr/>
        <p:txBody>
          <a:bodyPr/>
          <a:lstStyle/>
          <a:p>
            <a:fld id="{858B0B08-8242-4268-B4E3-08A79DC65031}" type="datetimeFigureOut">
              <a:rPr lang="en-GB" smtClean="0"/>
              <a:t>03/09/2026</a:t>
            </a:fld>
            <a:endParaRPr lang="en-GB"/>
          </a:p>
        </p:txBody>
      </p:sp>
      <p:sp>
        <p:nvSpPr>
          <p:cNvPr id="6" name="Footer Placeholder 5">
            <a:extLst>
              <a:ext uri="{FF2B5EF4-FFF2-40B4-BE49-F238E27FC236}">
                <a16:creationId xmlns:a16="http://schemas.microsoft.com/office/drawing/2014/main" id="{25CF4BF1-6546-4306-9A8B-4E66D2D5EE7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4DFFC0D-D595-47EC-8AF9-4A43F76C72FE}"/>
              </a:ext>
            </a:extLst>
          </p:cNvPr>
          <p:cNvSpPr>
            <a:spLocks noGrp="1"/>
          </p:cNvSpPr>
          <p:nvPr>
            <p:ph type="sldNum" sz="quarter" idx="12"/>
          </p:nvPr>
        </p:nvSpPr>
        <p:spPr/>
        <p:txBody>
          <a:bodyPr/>
          <a:lstStyle/>
          <a:p>
            <a:fld id="{B0764B88-6CA6-4488-B08E-1A19F7CF544C}" type="slidenum">
              <a:rPr lang="en-GB" smtClean="0"/>
              <a:t>‹#›</a:t>
            </a:fld>
            <a:endParaRPr lang="en-GB"/>
          </a:p>
        </p:txBody>
      </p:sp>
    </p:spTree>
    <p:extLst>
      <p:ext uri="{BB962C8B-B14F-4D97-AF65-F5344CB8AC3E}">
        <p14:creationId xmlns:p14="http://schemas.microsoft.com/office/powerpoint/2010/main" val="353745599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F1A88C-8D44-40B4-AC55-53200BB56BC7}"/>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3EBCACF-39A6-4F16-9F15-CB4F0793BD01}"/>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0C64F1F-2E0C-44BA-9981-5423EEC89AE1}"/>
              </a:ext>
            </a:extLst>
          </p:cNvPr>
          <p:cNvSpPr>
            <a:spLocks noGrp="1"/>
          </p:cNvSpPr>
          <p:nvPr>
            <p:ph type="dt" sz="half" idx="10"/>
          </p:nvPr>
        </p:nvSpPr>
        <p:spPr/>
        <p:txBody>
          <a:bodyPr/>
          <a:lstStyle/>
          <a:p>
            <a:fld id="{858B0B08-8242-4268-B4E3-08A79DC65031}" type="datetimeFigureOut">
              <a:rPr lang="en-GB" smtClean="0"/>
              <a:t>03/09/2026</a:t>
            </a:fld>
            <a:endParaRPr lang="en-GB"/>
          </a:p>
        </p:txBody>
      </p:sp>
      <p:sp>
        <p:nvSpPr>
          <p:cNvPr id="5" name="Footer Placeholder 4">
            <a:extLst>
              <a:ext uri="{FF2B5EF4-FFF2-40B4-BE49-F238E27FC236}">
                <a16:creationId xmlns:a16="http://schemas.microsoft.com/office/drawing/2014/main" id="{6E522E6B-3FF1-4E55-856B-71EEB748277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89D129F-946C-429A-A7D9-48CC81CF2B31}"/>
              </a:ext>
            </a:extLst>
          </p:cNvPr>
          <p:cNvSpPr>
            <a:spLocks noGrp="1"/>
          </p:cNvSpPr>
          <p:nvPr>
            <p:ph type="sldNum" sz="quarter" idx="12"/>
          </p:nvPr>
        </p:nvSpPr>
        <p:spPr/>
        <p:txBody>
          <a:bodyPr/>
          <a:lstStyle/>
          <a:p>
            <a:fld id="{B0764B88-6CA6-4488-B08E-1A19F7CF544C}" type="slidenum">
              <a:rPr lang="en-GB" smtClean="0"/>
              <a:t>‹#›</a:t>
            </a:fld>
            <a:endParaRPr lang="en-GB"/>
          </a:p>
        </p:txBody>
      </p:sp>
    </p:spTree>
    <p:extLst>
      <p:ext uri="{BB962C8B-B14F-4D97-AF65-F5344CB8AC3E}">
        <p14:creationId xmlns:p14="http://schemas.microsoft.com/office/powerpoint/2010/main" val="202055687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5C64C3A-B619-4903-B694-42846488AF7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98D2BC9-C951-4AD7-B540-BA3E79324756}"/>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90A1D68-AEF8-4E5A-8595-3CF17F15D5C9}"/>
              </a:ext>
            </a:extLst>
          </p:cNvPr>
          <p:cNvSpPr>
            <a:spLocks noGrp="1"/>
          </p:cNvSpPr>
          <p:nvPr>
            <p:ph type="dt" sz="half" idx="10"/>
          </p:nvPr>
        </p:nvSpPr>
        <p:spPr/>
        <p:txBody>
          <a:bodyPr/>
          <a:lstStyle/>
          <a:p>
            <a:fld id="{858B0B08-8242-4268-B4E3-08A79DC65031}" type="datetimeFigureOut">
              <a:rPr lang="en-GB" smtClean="0"/>
              <a:t>03/09/2026</a:t>
            </a:fld>
            <a:endParaRPr lang="en-GB"/>
          </a:p>
        </p:txBody>
      </p:sp>
      <p:sp>
        <p:nvSpPr>
          <p:cNvPr id="5" name="Footer Placeholder 4">
            <a:extLst>
              <a:ext uri="{FF2B5EF4-FFF2-40B4-BE49-F238E27FC236}">
                <a16:creationId xmlns:a16="http://schemas.microsoft.com/office/drawing/2014/main" id="{0A7AB440-D866-4D88-BB4E-249AA908477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1FD9404-A0BE-4C0E-A2A7-9BC25E1FA6CC}"/>
              </a:ext>
            </a:extLst>
          </p:cNvPr>
          <p:cNvSpPr>
            <a:spLocks noGrp="1"/>
          </p:cNvSpPr>
          <p:nvPr>
            <p:ph type="sldNum" sz="quarter" idx="12"/>
          </p:nvPr>
        </p:nvSpPr>
        <p:spPr/>
        <p:txBody>
          <a:bodyPr/>
          <a:lstStyle/>
          <a:p>
            <a:fld id="{B0764B88-6CA6-4488-B08E-1A19F7CF544C}" type="slidenum">
              <a:rPr lang="en-GB" smtClean="0"/>
              <a:t>‹#›</a:t>
            </a:fld>
            <a:endParaRPr lang="en-GB"/>
          </a:p>
        </p:txBody>
      </p:sp>
    </p:spTree>
    <p:extLst>
      <p:ext uri="{BB962C8B-B14F-4D97-AF65-F5344CB8AC3E}">
        <p14:creationId xmlns:p14="http://schemas.microsoft.com/office/powerpoint/2010/main" val="396181466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F4428D8-C758-4298-8D92-2EAC7DF046A6}" type="datetimeFigureOut">
              <a:rPr lang="en-GB" smtClean="0"/>
              <a:t>03/09/2026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D82383-1D8E-471E-A912-AE12ADD5B420}" type="slidenum">
              <a:rPr lang="en-GB" smtClean="0"/>
              <a:t>‹#›</a:t>
            </a:fld>
            <a:endParaRPr lang="en-GB"/>
          </a:p>
        </p:txBody>
      </p:sp>
    </p:spTree>
    <p:extLst>
      <p:ext uri="{BB962C8B-B14F-4D97-AF65-F5344CB8AC3E}">
        <p14:creationId xmlns:p14="http://schemas.microsoft.com/office/powerpoint/2010/main" val="36711408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F4428D8-C758-4298-8D92-2EAC7DF046A6}" type="datetimeFigureOut">
              <a:rPr lang="en-GB" smtClean="0"/>
              <a:t>03/09/2026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D82383-1D8E-471E-A912-AE12ADD5B420}" type="slidenum">
              <a:rPr lang="en-GB" smtClean="0"/>
              <a:t>‹#›</a:t>
            </a:fld>
            <a:endParaRPr lang="en-GB"/>
          </a:p>
        </p:txBody>
      </p:sp>
    </p:spTree>
    <p:extLst>
      <p:ext uri="{BB962C8B-B14F-4D97-AF65-F5344CB8AC3E}">
        <p14:creationId xmlns:p14="http://schemas.microsoft.com/office/powerpoint/2010/main" val="399398762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F4428D8-C758-4298-8D92-2EAC7DF046A6}" type="datetimeFigureOut">
              <a:rPr lang="en-GB" smtClean="0"/>
              <a:t>03/09/2026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D82383-1D8E-471E-A912-AE12ADD5B420}" type="slidenum">
              <a:rPr lang="en-GB" smtClean="0"/>
              <a:t>‹#›</a:t>
            </a:fld>
            <a:endParaRPr lang="en-GB"/>
          </a:p>
        </p:txBody>
      </p:sp>
    </p:spTree>
    <p:extLst>
      <p:ext uri="{BB962C8B-B14F-4D97-AF65-F5344CB8AC3E}">
        <p14:creationId xmlns:p14="http://schemas.microsoft.com/office/powerpoint/2010/main" val="133869662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F4428D8-C758-4298-8D92-2EAC7DF046A6}" type="datetimeFigureOut">
              <a:rPr lang="en-GB" smtClean="0"/>
              <a:t>03/09/2026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BD82383-1D8E-471E-A912-AE12ADD5B420}" type="slidenum">
              <a:rPr lang="en-GB" smtClean="0"/>
              <a:t>‹#›</a:t>
            </a:fld>
            <a:endParaRPr lang="en-GB"/>
          </a:p>
        </p:txBody>
      </p:sp>
    </p:spTree>
    <p:extLst>
      <p:ext uri="{BB962C8B-B14F-4D97-AF65-F5344CB8AC3E}">
        <p14:creationId xmlns:p14="http://schemas.microsoft.com/office/powerpoint/2010/main" val="375957661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F4428D8-C758-4298-8D92-2EAC7DF046A6}" type="datetimeFigureOut">
              <a:rPr lang="en-GB" smtClean="0"/>
              <a:t>03/09/2026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BD82383-1D8E-471E-A912-AE12ADD5B420}" type="slidenum">
              <a:rPr lang="en-GB" smtClean="0"/>
              <a:t>‹#›</a:t>
            </a:fld>
            <a:endParaRPr lang="en-GB"/>
          </a:p>
        </p:txBody>
      </p:sp>
    </p:spTree>
    <p:extLst>
      <p:ext uri="{BB962C8B-B14F-4D97-AF65-F5344CB8AC3E}">
        <p14:creationId xmlns:p14="http://schemas.microsoft.com/office/powerpoint/2010/main" val="363181137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F4428D8-C758-4298-8D92-2EAC7DF046A6}" type="datetimeFigureOut">
              <a:rPr lang="en-GB" smtClean="0"/>
              <a:t>03/09/2026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BD82383-1D8E-471E-A912-AE12ADD5B420}" type="slidenum">
              <a:rPr lang="en-GB" smtClean="0"/>
              <a:t>‹#›</a:t>
            </a:fld>
            <a:endParaRPr lang="en-GB"/>
          </a:p>
        </p:txBody>
      </p:sp>
    </p:spTree>
    <p:extLst>
      <p:ext uri="{BB962C8B-B14F-4D97-AF65-F5344CB8AC3E}">
        <p14:creationId xmlns:p14="http://schemas.microsoft.com/office/powerpoint/2010/main" val="18316073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F4428D8-C758-4298-8D92-2EAC7DF046A6}" type="datetimeFigureOut">
              <a:rPr lang="en-GB" smtClean="0"/>
              <a:t>03/09/2026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BD82383-1D8E-471E-A912-AE12ADD5B420}" type="slidenum">
              <a:rPr lang="en-GB" smtClean="0"/>
              <a:t>‹#›</a:t>
            </a:fld>
            <a:endParaRPr lang="en-GB"/>
          </a:p>
        </p:txBody>
      </p:sp>
    </p:spTree>
    <p:extLst>
      <p:ext uri="{BB962C8B-B14F-4D97-AF65-F5344CB8AC3E}">
        <p14:creationId xmlns:p14="http://schemas.microsoft.com/office/powerpoint/2010/main" val="97816339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F4428D8-C758-4298-8D92-2EAC7DF046A6}" type="datetimeFigureOut">
              <a:rPr lang="en-GB" smtClean="0"/>
              <a:t>03/09/2026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BD82383-1D8E-471E-A912-AE12ADD5B420}" type="slidenum">
              <a:rPr lang="en-GB" smtClean="0"/>
              <a:t>‹#›</a:t>
            </a:fld>
            <a:endParaRPr lang="en-GB"/>
          </a:p>
        </p:txBody>
      </p:sp>
    </p:spTree>
    <p:extLst>
      <p:ext uri="{BB962C8B-B14F-4D97-AF65-F5344CB8AC3E}">
        <p14:creationId xmlns:p14="http://schemas.microsoft.com/office/powerpoint/2010/main" val="394639141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BD82383-1D8E-471E-A912-AE12ADD5B420}" type="slidenum">
              <a:rPr lang="en-GB" smtClean="0"/>
              <a:t>‹#›</a:t>
            </a:fld>
            <a:endParaRPr lang="en-GB"/>
          </a:p>
        </p:txBody>
      </p:sp>
      <p:sp>
        <p:nvSpPr>
          <p:cNvPr id="5" name="Date Placeholder 4"/>
          <p:cNvSpPr>
            <a:spLocks noGrp="1"/>
          </p:cNvSpPr>
          <p:nvPr>
            <p:ph type="dt" sz="half" idx="10"/>
          </p:nvPr>
        </p:nvSpPr>
        <p:spPr/>
        <p:txBody>
          <a:bodyPr/>
          <a:lstStyle/>
          <a:p>
            <a:fld id="{2F4428D8-C758-4298-8D92-2EAC7DF046A6}" type="datetimeFigureOut">
              <a:rPr lang="en-GB" smtClean="0"/>
              <a:t>03/09/2026</a:t>
            </a:fld>
            <a:endParaRPr lang="en-GB"/>
          </a:p>
        </p:txBody>
      </p:sp>
    </p:spTree>
    <p:extLst>
      <p:ext uri="{BB962C8B-B14F-4D97-AF65-F5344CB8AC3E}">
        <p14:creationId xmlns:p14="http://schemas.microsoft.com/office/powerpoint/2010/main" val="90493685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F4428D8-C758-4298-8D92-2EAC7DF046A6}" type="datetimeFigureOut">
              <a:rPr lang="en-GB" smtClean="0"/>
              <a:t>03/09/2026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D82383-1D8E-471E-A912-AE12ADD5B420}" type="slidenum">
              <a:rPr lang="en-GB" smtClean="0"/>
              <a:t>‹#›</a:t>
            </a:fld>
            <a:endParaRPr lang="en-GB"/>
          </a:p>
        </p:txBody>
      </p:sp>
    </p:spTree>
    <p:extLst>
      <p:ext uri="{BB962C8B-B14F-4D97-AF65-F5344CB8AC3E}">
        <p14:creationId xmlns:p14="http://schemas.microsoft.com/office/powerpoint/2010/main" val="22478145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F4428D8-C758-4298-8D92-2EAC7DF046A6}" type="datetimeFigureOut">
              <a:rPr lang="en-GB" smtClean="0"/>
              <a:t>03/09/2026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D82383-1D8E-471E-A912-AE12ADD5B420}" type="slidenum">
              <a:rPr lang="en-GB" smtClean="0"/>
              <a:t>‹#›</a:t>
            </a:fld>
            <a:endParaRPr lang="en-GB"/>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99167399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F4428D8-C758-4298-8D92-2EAC7DF046A6}" type="datetimeFigureOut">
              <a:rPr lang="en-GB" smtClean="0"/>
              <a:t>03/09/2026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D82383-1D8E-471E-A912-AE12ADD5B420}" type="slidenum">
              <a:rPr lang="en-GB" smtClean="0"/>
              <a:t>‹#›</a:t>
            </a:fld>
            <a:endParaRPr lang="en-GB"/>
          </a:p>
        </p:txBody>
      </p:sp>
    </p:spTree>
    <p:extLst>
      <p:ext uri="{BB962C8B-B14F-4D97-AF65-F5344CB8AC3E}">
        <p14:creationId xmlns:p14="http://schemas.microsoft.com/office/powerpoint/2010/main" val="75871881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F4428D8-C758-4298-8D92-2EAC7DF046A6}" type="datetimeFigureOut">
              <a:rPr lang="en-GB" smtClean="0"/>
              <a:t>03/09/2026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D82383-1D8E-471E-A912-AE12ADD5B420}" type="slidenum">
              <a:rPr lang="en-GB" smtClean="0"/>
              <a:t>‹#›</a:t>
            </a:fld>
            <a:endParaRPr lang="en-GB"/>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942681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F4428D8-C758-4298-8D92-2EAC7DF046A6}" type="datetimeFigureOut">
              <a:rPr lang="en-GB" smtClean="0"/>
              <a:t>03/09/2026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D82383-1D8E-471E-A912-AE12ADD5B420}" type="slidenum">
              <a:rPr lang="en-GB" smtClean="0"/>
              <a:t>‹#›</a:t>
            </a:fld>
            <a:endParaRPr lang="en-GB"/>
          </a:p>
        </p:txBody>
      </p:sp>
    </p:spTree>
    <p:extLst>
      <p:ext uri="{BB962C8B-B14F-4D97-AF65-F5344CB8AC3E}">
        <p14:creationId xmlns:p14="http://schemas.microsoft.com/office/powerpoint/2010/main" val="366920016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F4428D8-C758-4298-8D92-2EAC7DF046A6}" type="datetimeFigureOut">
              <a:rPr lang="en-GB" smtClean="0"/>
              <a:t>03/09/2026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D82383-1D8E-471E-A912-AE12ADD5B420}" type="slidenum">
              <a:rPr lang="en-GB" smtClean="0"/>
              <a:t>‹#›</a:t>
            </a:fld>
            <a:endParaRPr lang="en-GB"/>
          </a:p>
        </p:txBody>
      </p:sp>
    </p:spTree>
    <p:extLst>
      <p:ext uri="{BB962C8B-B14F-4D97-AF65-F5344CB8AC3E}">
        <p14:creationId xmlns:p14="http://schemas.microsoft.com/office/powerpoint/2010/main" val="48494379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F4428D8-C758-4298-8D92-2EAC7DF046A6}" type="datetimeFigureOut">
              <a:rPr lang="en-GB" smtClean="0"/>
              <a:t>03/09/2026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D82383-1D8E-471E-A912-AE12ADD5B420}" type="slidenum">
              <a:rPr lang="en-GB" smtClean="0"/>
              <a:t>‹#›</a:t>
            </a:fld>
            <a:endParaRPr lang="en-GB"/>
          </a:p>
        </p:txBody>
      </p:sp>
    </p:spTree>
    <p:extLst>
      <p:ext uri="{BB962C8B-B14F-4D97-AF65-F5344CB8AC3E}">
        <p14:creationId xmlns:p14="http://schemas.microsoft.com/office/powerpoint/2010/main" val="677408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slideLayout" Target="../slideLayouts/slideLayout47.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17" Type="http://schemas.openxmlformats.org/officeDocument/2006/relationships/theme" Target="../theme/theme4.xml"/><Relationship Id="rId2" Type="http://schemas.openxmlformats.org/officeDocument/2006/relationships/slideLayout" Target="../slideLayouts/slideLayout36.xml"/><Relationship Id="rId16" Type="http://schemas.openxmlformats.org/officeDocument/2006/relationships/slideLayout" Target="../slideLayouts/slideLayout50.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5" Type="http://schemas.openxmlformats.org/officeDocument/2006/relationships/slideLayout" Target="../slideLayouts/slideLayout4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slideLayout" Target="../slideLayouts/slideLayout4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3442E97-F696-48A3-919F-C1A2F25F2D8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C3F939F-1C2A-46CC-AC7B-A8B08FC6C24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FDC16A9-A531-4E3B-AA11-4233F3E1224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B8E3164-C6F5-4D84-86D0-94FB2CE284A6}" type="datetimeFigureOut">
              <a:rPr lang="en-GB" smtClean="0"/>
              <a:t>03/09/2026</a:t>
            </a:fld>
            <a:endParaRPr lang="en-GB"/>
          </a:p>
        </p:txBody>
      </p:sp>
      <p:sp>
        <p:nvSpPr>
          <p:cNvPr id="5" name="Footer Placeholder 4">
            <a:extLst>
              <a:ext uri="{FF2B5EF4-FFF2-40B4-BE49-F238E27FC236}">
                <a16:creationId xmlns:a16="http://schemas.microsoft.com/office/drawing/2014/main" id="{A27B14C6-8960-46E6-8086-F47CA51A437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0DFFDA8D-676B-48B0-8346-1F80C9F7B3A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912145-0825-4ECC-91B1-276E38D300F3}" type="slidenum">
              <a:rPr lang="en-GB" smtClean="0"/>
              <a:t>‹#›</a:t>
            </a:fld>
            <a:endParaRPr lang="en-GB"/>
          </a:p>
        </p:txBody>
      </p:sp>
    </p:spTree>
    <p:extLst>
      <p:ext uri="{BB962C8B-B14F-4D97-AF65-F5344CB8AC3E}">
        <p14:creationId xmlns:p14="http://schemas.microsoft.com/office/powerpoint/2010/main" val="201688001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A9ACC24-C111-4755-9383-C49F4A8CE1A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401B6F8-07F3-48AC-9099-C0E766F8731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8DD5F45-B8E8-40C1-8114-DFB4A5F7BD7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F4428D8-C758-4298-8D92-2EAC7DF046A6}" type="datetimeFigureOut">
              <a:rPr lang="en-GB" smtClean="0"/>
              <a:t>03/09/2026</a:t>
            </a:fld>
            <a:endParaRPr lang="en-GB"/>
          </a:p>
        </p:txBody>
      </p:sp>
      <p:sp>
        <p:nvSpPr>
          <p:cNvPr id="5" name="Footer Placeholder 4">
            <a:extLst>
              <a:ext uri="{FF2B5EF4-FFF2-40B4-BE49-F238E27FC236}">
                <a16:creationId xmlns:a16="http://schemas.microsoft.com/office/drawing/2014/main" id="{87C3F48E-4B04-4009-8641-3B576731ABF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472ACBFF-B8E0-479A-897E-2E463D0B352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D82383-1D8E-471E-A912-AE12ADD5B420}" type="slidenum">
              <a:rPr lang="en-GB" smtClean="0"/>
              <a:t>‹#›</a:t>
            </a:fld>
            <a:endParaRPr lang="en-GB"/>
          </a:p>
        </p:txBody>
      </p:sp>
    </p:spTree>
    <p:extLst>
      <p:ext uri="{BB962C8B-B14F-4D97-AF65-F5344CB8AC3E}">
        <p14:creationId xmlns:p14="http://schemas.microsoft.com/office/powerpoint/2010/main" val="1704105241"/>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D7E19C3-BA36-48BD-A8CF-D1A154F79AF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E5E9CF0-2F35-44E0-B2A6-AD57270220C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5C41AD3-CCCE-475B-B97E-0BB35931D5E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58B0B08-8242-4268-B4E3-08A79DC65031}" type="datetimeFigureOut">
              <a:rPr lang="en-GB" smtClean="0"/>
              <a:t>03/09/2026</a:t>
            </a:fld>
            <a:endParaRPr lang="en-GB"/>
          </a:p>
        </p:txBody>
      </p:sp>
      <p:sp>
        <p:nvSpPr>
          <p:cNvPr id="5" name="Footer Placeholder 4">
            <a:extLst>
              <a:ext uri="{FF2B5EF4-FFF2-40B4-BE49-F238E27FC236}">
                <a16:creationId xmlns:a16="http://schemas.microsoft.com/office/drawing/2014/main" id="{6D7E87F9-EE3E-4156-A3A9-3A5E4BB0856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70CE5081-39E5-4350-BD4E-4D2F07DC606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0764B88-6CA6-4488-B08E-1A19F7CF544C}" type="slidenum">
              <a:rPr lang="en-GB" smtClean="0"/>
              <a:t>‹#›</a:t>
            </a:fld>
            <a:endParaRPr lang="en-GB"/>
          </a:p>
        </p:txBody>
      </p:sp>
    </p:spTree>
    <p:extLst>
      <p:ext uri="{BB962C8B-B14F-4D97-AF65-F5344CB8AC3E}">
        <p14:creationId xmlns:p14="http://schemas.microsoft.com/office/powerpoint/2010/main" val="343809997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0B8E3164-C6F5-4D84-86D0-94FB2CE284A6}" type="datetimeFigureOut">
              <a:rPr lang="en-GB" smtClean="0"/>
              <a:t>03/09/2026</a:t>
            </a:fld>
            <a:endParaRPr lang="en-GB"/>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2D912145-0825-4ECC-91B1-276E38D300F3}" type="slidenum">
              <a:rPr lang="en-GB" smtClean="0"/>
              <a:t>‹#›</a:t>
            </a:fld>
            <a:endParaRPr lang="en-GB"/>
          </a:p>
        </p:txBody>
      </p:sp>
    </p:spTree>
    <p:extLst>
      <p:ext uri="{BB962C8B-B14F-4D97-AF65-F5344CB8AC3E}">
        <p14:creationId xmlns:p14="http://schemas.microsoft.com/office/powerpoint/2010/main" val="5021659"/>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 id="2147483728" r:id="rId14"/>
    <p:sldLayoutId id="2147483729" r:id="rId15"/>
    <p:sldLayoutId id="2147483730"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3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8.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38.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7.xml.rels><?xml version="1.0" encoding="UTF-8" standalone="yes"?>
<Relationships xmlns="http://schemas.openxmlformats.org/package/2006/relationships"><Relationship Id="rId3" Type="http://schemas.openxmlformats.org/officeDocument/2006/relationships/hyperlink" Target="https://www.cumberland.gov.uk/health-and-social-care" TargetMode="External"/><Relationship Id="rId7" Type="http://schemas.openxmlformats.org/officeDocument/2006/relationships/hyperlink" Target="https://www.net-aware.org.uk/networks/?order=title" TargetMode="External"/><Relationship Id="rId2" Type="http://schemas.openxmlformats.org/officeDocument/2006/relationships/hyperlink" Target="https://www.thinkuknow.co.uk/parents/Support-tools/home-activity-worksheets/" TargetMode="External"/><Relationship Id="rId1" Type="http://schemas.openxmlformats.org/officeDocument/2006/relationships/slideLayout" Target="../slideLayouts/slideLayout41.xml"/><Relationship Id="rId6" Type="http://schemas.openxmlformats.org/officeDocument/2006/relationships/hyperlink" Target="https://www.nspcc.org.uk/keeping-children-safe/online-safety/" TargetMode="External"/><Relationship Id="rId5" Type="http://schemas.openxmlformats.org/officeDocument/2006/relationships/hyperlink" Target="https://www.nspcc.org.uk/" TargetMode="External"/><Relationship Id="rId4" Type="http://schemas.openxmlformats.org/officeDocument/2006/relationships/hyperlink" Target="https://educateagainsthate.com/"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056823-6DBD-4970-9967-F8E61282E9AC}"/>
              </a:ext>
            </a:extLst>
          </p:cNvPr>
          <p:cNvSpPr>
            <a:spLocks noGrp="1"/>
          </p:cNvSpPr>
          <p:nvPr>
            <p:ph type="ctrTitle"/>
          </p:nvPr>
        </p:nvSpPr>
        <p:spPr>
          <a:xfrm>
            <a:off x="2421466" y="93687"/>
            <a:ext cx="6434667" cy="1646302"/>
          </a:xfrm>
        </p:spPr>
        <p:txBody>
          <a:bodyPr>
            <a:normAutofit fontScale="90000"/>
          </a:bodyPr>
          <a:lstStyle/>
          <a:p>
            <a:r>
              <a:rPr lang="en-GB" dirty="0"/>
              <a:t>4. PARENTS’ GUIDE TO SAFEGUARDING</a:t>
            </a:r>
          </a:p>
        </p:txBody>
      </p:sp>
      <p:pic>
        <p:nvPicPr>
          <p:cNvPr id="4" name="Picture 3">
            <a:extLst>
              <a:ext uri="{FF2B5EF4-FFF2-40B4-BE49-F238E27FC236}">
                <a16:creationId xmlns:a16="http://schemas.microsoft.com/office/drawing/2014/main" id="{0BB61B50-69DC-4DC8-88C7-81A1545AFEB8}"/>
              </a:ext>
            </a:extLst>
          </p:cNvPr>
          <p:cNvPicPr>
            <a:picLocks noChangeAspect="1"/>
          </p:cNvPicPr>
          <p:nvPr/>
        </p:nvPicPr>
        <p:blipFill>
          <a:blip r:embed="rId2"/>
          <a:stretch>
            <a:fillRect/>
          </a:stretch>
        </p:blipFill>
        <p:spPr>
          <a:xfrm>
            <a:off x="2633133" y="1739989"/>
            <a:ext cx="6646300" cy="4901646"/>
          </a:xfrm>
          <a:prstGeom prst="rect">
            <a:avLst/>
          </a:prstGeom>
        </p:spPr>
      </p:pic>
    </p:spTree>
    <p:extLst>
      <p:ext uri="{BB962C8B-B14F-4D97-AF65-F5344CB8AC3E}">
        <p14:creationId xmlns:p14="http://schemas.microsoft.com/office/powerpoint/2010/main" val="23938139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652DC0-1259-4483-BDA2-7E583E6BC266}"/>
              </a:ext>
            </a:extLst>
          </p:cNvPr>
          <p:cNvSpPr>
            <a:spLocks noGrp="1"/>
          </p:cNvSpPr>
          <p:nvPr>
            <p:ph type="title"/>
          </p:nvPr>
        </p:nvSpPr>
        <p:spPr/>
        <p:txBody>
          <a:bodyPr>
            <a:normAutofit fontScale="90000"/>
          </a:bodyPr>
          <a:lstStyle/>
          <a:p>
            <a:r>
              <a:rPr lang="en-GB" b="1" dirty="0">
                <a:latin typeface="Segoe UI" panose="020B0502040204020203" pitchFamily="34" charset="0"/>
              </a:rPr>
              <a:t>Child Exploitation: </a:t>
            </a:r>
            <a:br>
              <a:rPr lang="en-GB" b="1" dirty="0">
                <a:latin typeface="Segoe UI" panose="020B0502040204020203" pitchFamily="34" charset="0"/>
              </a:rPr>
            </a:br>
            <a:r>
              <a:rPr lang="en-GB" b="1" dirty="0">
                <a:latin typeface="Segoe UI" panose="020B0502040204020203" pitchFamily="34" charset="0"/>
              </a:rPr>
              <a:t>What Parents Need to Know</a:t>
            </a:r>
            <a:br>
              <a:rPr lang="en-GB" b="1" dirty="0">
                <a:latin typeface="Segoe UI" panose="020B0502040204020203" pitchFamily="34" charset="0"/>
              </a:rPr>
            </a:br>
            <a:endParaRPr lang="en-GB" dirty="0"/>
          </a:p>
        </p:txBody>
      </p:sp>
      <p:graphicFrame>
        <p:nvGraphicFramePr>
          <p:cNvPr id="4" name="Content Placeholder 3">
            <a:extLst>
              <a:ext uri="{FF2B5EF4-FFF2-40B4-BE49-F238E27FC236}">
                <a16:creationId xmlns:a16="http://schemas.microsoft.com/office/drawing/2014/main" id="{395FF74C-A888-4627-AE84-0665D1608057}"/>
              </a:ext>
            </a:extLst>
          </p:cNvPr>
          <p:cNvGraphicFramePr>
            <a:graphicFrameLocks noGrp="1"/>
          </p:cNvGraphicFramePr>
          <p:nvPr>
            <p:ph idx="1"/>
            <p:extLst>
              <p:ext uri="{D42A27DB-BD31-4B8C-83A1-F6EECF244321}">
                <p14:modId xmlns:p14="http://schemas.microsoft.com/office/powerpoint/2010/main" val="851640319"/>
              </p:ext>
            </p:extLst>
          </p:nvPr>
        </p:nvGraphicFramePr>
        <p:xfrm>
          <a:off x="1533609" y="2160588"/>
          <a:ext cx="6884820" cy="3993293"/>
        </p:xfrm>
        <a:graphic>
          <a:graphicData uri="http://schemas.openxmlformats.org/drawingml/2006/table">
            <a:tbl>
              <a:tblPr/>
              <a:tblGrid>
                <a:gridCol w="6884820">
                  <a:extLst>
                    <a:ext uri="{9D8B030D-6E8A-4147-A177-3AD203B41FA5}">
                      <a16:colId xmlns:a16="http://schemas.microsoft.com/office/drawing/2014/main" val="1390448418"/>
                    </a:ext>
                  </a:extLst>
                </a:gridCol>
              </a:tblGrid>
              <a:tr h="3588498">
                <a:tc>
                  <a:txBody>
                    <a:bodyPr/>
                    <a:lstStyle/>
                    <a:p>
                      <a:pPr fontAlgn="t">
                        <a:buFont typeface="Arial" panose="020B0604020202020204" pitchFamily="34" charset="0"/>
                        <a:buNone/>
                      </a:pPr>
                      <a:r>
                        <a:rPr lang="en-GB" sz="1400" b="1" i="0" dirty="0">
                          <a:effectLst/>
                          <a:latin typeface="Segoe UI" panose="020B0502040204020203" pitchFamily="34" charset="0"/>
                        </a:rPr>
                        <a:t>Key Message for Parents</a:t>
                      </a:r>
                    </a:p>
                    <a:p>
                      <a:pPr fontAlgn="t">
                        <a:buFont typeface="Arial" panose="020B0604020202020204" pitchFamily="34" charset="0"/>
                        <a:buNone/>
                      </a:pPr>
                      <a:endParaRPr lang="en-GB" sz="1400" b="1" i="0" dirty="0">
                        <a:effectLst/>
                        <a:latin typeface="Segoe UI" panose="020B0502040204020203" pitchFamily="34" charset="0"/>
                      </a:endParaRPr>
                    </a:p>
                    <a:p>
                      <a:pPr fontAlgn="t"/>
                      <a:r>
                        <a:rPr lang="en-GB" sz="1400" b="1" i="0" dirty="0">
                          <a:effectLst/>
                          <a:latin typeface="Segoe UI" panose="020B0502040204020203" pitchFamily="34" charset="0"/>
                        </a:rPr>
                        <a:t>Exploitation often looks like friendship, attention, gifts or belonging before it looks like abuse. Children may not recognise that they are being exploited, which is why early identification and open conversations are so important.</a:t>
                      </a:r>
                      <a:endParaRPr lang="en-GB" sz="1400" b="0" i="0" dirty="0">
                        <a:effectLst/>
                        <a:latin typeface="Segoe UI" panose="020B0502040204020203" pitchFamily="34" charset="0"/>
                      </a:endParaRPr>
                    </a:p>
                    <a:p>
                      <a:pPr fontAlgn="t">
                        <a:buFont typeface="Arial" panose="020B0604020202020204" pitchFamily="34" charset="0"/>
                        <a:buChar char="•"/>
                      </a:pPr>
                      <a:endParaRPr lang="en-GB" sz="1400" b="0" i="0" dirty="0">
                        <a:effectLst/>
                        <a:latin typeface="Segoe UI" panose="020B0502040204020203" pitchFamily="34" charset="0"/>
                      </a:endParaRPr>
                    </a:p>
                    <a:p>
                      <a:pPr fontAlgn="t">
                        <a:buFont typeface="Arial" panose="020B0604020202020204" pitchFamily="34" charset="0"/>
                        <a:buChar char="•"/>
                      </a:pPr>
                      <a:endParaRPr lang="en-GB" sz="1400" b="0" i="0" dirty="0">
                        <a:effectLst/>
                        <a:latin typeface="Segoe UI" panose="020B0502040204020203" pitchFamily="34" charset="0"/>
                      </a:endParaRPr>
                    </a:p>
                    <a:p>
                      <a:pPr fontAlgn="t">
                        <a:buFont typeface="Arial" panose="020B0604020202020204" pitchFamily="34" charset="0"/>
                        <a:buChar char="•"/>
                      </a:pPr>
                      <a:endParaRPr lang="en-GB" sz="1400" b="0" i="0" dirty="0">
                        <a:effectLst/>
                        <a:latin typeface="Segoe UI" panose="020B0502040204020203" pitchFamily="34" charset="0"/>
                      </a:endParaRPr>
                    </a:p>
                    <a:p>
                      <a:pPr fontAlgn="t">
                        <a:buFont typeface="Arial" panose="020B0604020202020204" pitchFamily="34" charset="0"/>
                        <a:buChar char="•"/>
                      </a:pPr>
                      <a:r>
                        <a:rPr lang="en-GB" sz="1400" b="0" i="0" dirty="0">
                          <a:effectLst/>
                          <a:latin typeface="Segoe UI" panose="020B0502040204020203" pitchFamily="34" charset="0"/>
                        </a:rPr>
                        <a:t>Exploitation can happen both online and offline. </a:t>
                      </a:r>
                    </a:p>
                    <a:p>
                      <a:pPr fontAlgn="t">
                        <a:buFont typeface="Arial" panose="020B0604020202020204" pitchFamily="34" charset="0"/>
                        <a:buChar char="•"/>
                      </a:pPr>
                      <a:r>
                        <a:rPr lang="en-GB" sz="1400" b="0" i="0" dirty="0">
                          <a:effectLst/>
                          <a:latin typeface="Segoe UI" panose="020B0502040204020203" pitchFamily="34" charset="0"/>
                        </a:rPr>
                        <a:t>Children can be manipulated, coerced or pressured into criminal or sexual activity. </a:t>
                      </a:r>
                    </a:p>
                    <a:p>
                      <a:pPr fontAlgn="t">
                        <a:buFont typeface="Arial" panose="020B0604020202020204" pitchFamily="34" charset="0"/>
                        <a:buChar char="•"/>
                      </a:pPr>
                      <a:r>
                        <a:rPr lang="en-GB" sz="1400" b="0" i="0" dirty="0">
                          <a:effectLst/>
                          <a:latin typeface="Segoe UI" panose="020B0502040204020203" pitchFamily="34" charset="0"/>
                        </a:rPr>
                        <a:t>Exploitation may involve gifts, money, attention, friendship or online contact. </a:t>
                      </a:r>
                    </a:p>
                    <a:p>
                      <a:pPr fontAlgn="t">
                        <a:buFont typeface="Arial" panose="020B0604020202020204" pitchFamily="34" charset="0"/>
                        <a:buChar char="•"/>
                      </a:pPr>
                      <a:r>
                        <a:rPr lang="en-GB" sz="1400" b="0" i="0" dirty="0">
                          <a:effectLst/>
                          <a:latin typeface="Segoe UI" panose="020B0502040204020203" pitchFamily="34" charset="0"/>
                        </a:rPr>
                        <a:t>Risks include county lines, criminal exploitation, sexual exploitation and online grooming. </a:t>
                      </a:r>
                    </a:p>
                    <a:p>
                      <a:pPr fontAlgn="t">
                        <a:buFont typeface="Arial" panose="020B0604020202020204" pitchFamily="34" charset="0"/>
                        <a:buChar char="•"/>
                      </a:pPr>
                      <a:r>
                        <a:rPr lang="en-GB" sz="1400" b="0" i="0" dirty="0">
                          <a:effectLst/>
                          <a:latin typeface="Segoe UI" panose="020B0502040204020203" pitchFamily="34" charset="0"/>
                        </a:rPr>
                        <a:t>New technologies, including AI-generated content and social media platforms, can be used to exploit young people. </a:t>
                      </a:r>
                    </a:p>
                    <a:p>
                      <a:pPr fontAlgn="t">
                        <a:buFont typeface="Arial" panose="020B0604020202020204" pitchFamily="34" charset="0"/>
                        <a:buChar char="•"/>
                      </a:pPr>
                      <a:r>
                        <a:rPr lang="en-GB" sz="1400" b="0" i="0" dirty="0">
                          <a:effectLst/>
                          <a:latin typeface="Segoe UI" panose="020B0502040204020203" pitchFamily="34" charset="0"/>
                        </a:rPr>
                        <a:t>Encourage children to talk to a trusted adult if they feel pressured, threatened or uncomfortable online or offline. </a:t>
                      </a:r>
                    </a:p>
                  </a:txBody>
                  <a:tcPr marL="73235" marR="73235" marT="36617" marB="36617">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682182273"/>
                  </a:ext>
                </a:extLst>
              </a:tr>
              <a:tr h="292939">
                <a:tc>
                  <a:txBody>
                    <a:bodyPr/>
                    <a:lstStyle/>
                    <a:p>
                      <a:endParaRPr lang="en-GB" sz="1400" dirty="0"/>
                    </a:p>
                  </a:txBody>
                  <a:tcPr marL="73235" marR="73235" marT="36617" marB="36617">
                    <a:lnT w="9525" cap="flat" cmpd="sng" algn="ctr">
                      <a:solidFill>
                        <a:srgbClr val="E6E6E6"/>
                      </a:solidFill>
                      <a:prstDash val="solid"/>
                      <a:round/>
                      <a:headEnd type="none" w="med" len="med"/>
                      <a:tailEnd type="none" w="med" len="med"/>
                    </a:lnT>
                  </a:tcPr>
                </a:tc>
                <a:extLst>
                  <a:ext uri="{0D108BD9-81ED-4DB2-BD59-A6C34878D82A}">
                    <a16:rowId xmlns:a16="http://schemas.microsoft.com/office/drawing/2014/main" val="3236677048"/>
                  </a:ext>
                </a:extLst>
              </a:tr>
            </a:tbl>
          </a:graphicData>
        </a:graphic>
      </p:graphicFrame>
    </p:spTree>
    <p:extLst>
      <p:ext uri="{BB962C8B-B14F-4D97-AF65-F5344CB8AC3E}">
        <p14:creationId xmlns:p14="http://schemas.microsoft.com/office/powerpoint/2010/main" val="29041979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95BD15-BE7A-463D-9AA7-6E9A2F1AF296}"/>
              </a:ext>
            </a:extLst>
          </p:cNvPr>
          <p:cNvSpPr>
            <a:spLocks noGrp="1"/>
          </p:cNvSpPr>
          <p:nvPr>
            <p:ph type="title"/>
          </p:nvPr>
        </p:nvSpPr>
        <p:spPr/>
        <p:txBody>
          <a:bodyPr/>
          <a:lstStyle/>
          <a:p>
            <a:r>
              <a:rPr lang="en-GB" dirty="0"/>
              <a:t>WHAT IS CHILD SEXUAL EXPLOITATION (CSE)?</a:t>
            </a:r>
          </a:p>
        </p:txBody>
      </p:sp>
      <p:sp>
        <p:nvSpPr>
          <p:cNvPr id="3" name="Content Placeholder 2">
            <a:extLst>
              <a:ext uri="{FF2B5EF4-FFF2-40B4-BE49-F238E27FC236}">
                <a16:creationId xmlns:a16="http://schemas.microsoft.com/office/drawing/2014/main" id="{FA3C0AD1-F6C0-416E-8473-D170E5608725}"/>
              </a:ext>
            </a:extLst>
          </p:cNvPr>
          <p:cNvSpPr>
            <a:spLocks noGrp="1"/>
          </p:cNvSpPr>
          <p:nvPr>
            <p:ph sz="half" idx="1"/>
          </p:nvPr>
        </p:nvSpPr>
        <p:spPr>
          <a:xfrm>
            <a:off x="677334" y="1930400"/>
            <a:ext cx="6005854" cy="3880772"/>
          </a:xfrm>
        </p:spPr>
        <p:txBody>
          <a:bodyPr>
            <a:noAutofit/>
          </a:bodyPr>
          <a:lstStyle/>
          <a:p>
            <a:pPr marL="0" indent="0">
              <a:buNone/>
            </a:pPr>
            <a:r>
              <a:rPr lang="en-GB" dirty="0">
                <a:latin typeface="Arial" panose="020B0604020202020204" pitchFamily="34" charset="0"/>
                <a:cs typeface="Arial" panose="020B0604020202020204" pitchFamily="34" charset="0"/>
              </a:rPr>
              <a:t>It is a form of child sexual abuse and occurs when an individual  or group take advantage of an imbalance of  power to coerce, manipulate or deceive a child or  young person under the age  of 18 into sexual activity  in exchange for something the victim needs or wants and/or for  the financial advantage or  increased status of the perpetrator.</a:t>
            </a:r>
          </a:p>
          <a:p>
            <a:pPr marL="0" indent="0">
              <a:buNone/>
            </a:pPr>
            <a:r>
              <a:rPr lang="en-GB" dirty="0">
                <a:latin typeface="Arial" panose="020B0604020202020204" pitchFamily="34" charset="0"/>
                <a:cs typeface="Arial" panose="020B0604020202020204" pitchFamily="34" charset="0"/>
              </a:rPr>
              <a:t>Latest statistics show that children are more at risk are:</a:t>
            </a:r>
          </a:p>
          <a:p>
            <a:pPr marL="0" indent="0">
              <a:buNone/>
            </a:pPr>
            <a:r>
              <a:rPr lang="en-GB" dirty="0">
                <a:latin typeface="Arial" panose="020B0604020202020204" pitchFamily="34" charset="0"/>
                <a:cs typeface="Arial" panose="020B0604020202020204" pitchFamily="34" charset="0"/>
              </a:rPr>
              <a:t>● younger children (as young as 10 years old)</a:t>
            </a:r>
          </a:p>
          <a:p>
            <a:pPr marL="0" indent="0">
              <a:buNone/>
            </a:pPr>
            <a:r>
              <a:rPr lang="en-GB" dirty="0">
                <a:latin typeface="Arial" panose="020B0604020202020204" pitchFamily="34" charset="0"/>
                <a:cs typeface="Arial" panose="020B0604020202020204" pitchFamily="34" charset="0"/>
              </a:rPr>
              <a:t>● Clean skins (young people with no previous record or who are not known to the police)</a:t>
            </a:r>
          </a:p>
          <a:p>
            <a:pPr marL="0" indent="0">
              <a:buNone/>
            </a:pPr>
            <a:r>
              <a:rPr lang="en-GB" b="1" dirty="0">
                <a:solidFill>
                  <a:schemeClr val="accent6">
                    <a:lumMod val="50000"/>
                  </a:schemeClr>
                </a:solidFill>
                <a:latin typeface="Arial" panose="020B0604020202020204" pitchFamily="34" charset="0"/>
                <a:cs typeface="Arial" panose="020B0604020202020204" pitchFamily="34" charset="0"/>
              </a:rPr>
              <a:t>Clean skins is a common term used by</a:t>
            </a:r>
          </a:p>
          <a:p>
            <a:pPr marL="0" indent="0">
              <a:buNone/>
            </a:pPr>
            <a:r>
              <a:rPr lang="en-GB" b="1" dirty="0">
                <a:solidFill>
                  <a:schemeClr val="accent6">
                    <a:lumMod val="50000"/>
                  </a:schemeClr>
                </a:solidFill>
                <a:latin typeface="Arial" panose="020B0604020202020204" pitchFamily="34" charset="0"/>
                <a:cs typeface="Arial" panose="020B0604020202020204" pitchFamily="34" charset="0"/>
              </a:rPr>
              <a:t>perpetrators/gangs</a:t>
            </a:r>
          </a:p>
          <a:p>
            <a:pPr marL="0" indent="0">
              <a:buNone/>
            </a:pPr>
            <a:endParaRPr lang="en-GB" dirty="0">
              <a:latin typeface="Arial" panose="020B0604020202020204" pitchFamily="34" charset="0"/>
              <a:cs typeface="Arial" panose="020B0604020202020204" pitchFamily="34" charset="0"/>
            </a:endParaRPr>
          </a:p>
        </p:txBody>
      </p:sp>
      <p:sp>
        <p:nvSpPr>
          <p:cNvPr id="4" name="Content Placeholder 3">
            <a:extLst>
              <a:ext uri="{FF2B5EF4-FFF2-40B4-BE49-F238E27FC236}">
                <a16:creationId xmlns:a16="http://schemas.microsoft.com/office/drawing/2014/main" id="{3CF95AE4-027E-41D4-AAA5-817AF706DD53}"/>
              </a:ext>
            </a:extLst>
          </p:cNvPr>
          <p:cNvSpPr>
            <a:spLocks noGrp="1"/>
          </p:cNvSpPr>
          <p:nvPr>
            <p:ph sz="half" idx="2"/>
          </p:nvPr>
        </p:nvSpPr>
        <p:spPr>
          <a:xfrm>
            <a:off x="6979037" y="2825418"/>
            <a:ext cx="5181600" cy="3422982"/>
          </a:xfrm>
          <a:ln/>
        </p:spPr>
        <p:style>
          <a:lnRef idx="1">
            <a:schemeClr val="accent1"/>
          </a:lnRef>
          <a:fillRef idx="2">
            <a:schemeClr val="accent1"/>
          </a:fillRef>
          <a:effectRef idx="1">
            <a:schemeClr val="accent1"/>
          </a:effectRef>
          <a:fontRef idx="minor">
            <a:schemeClr val="dk1"/>
          </a:fontRef>
        </p:style>
        <p:txBody>
          <a:bodyPr>
            <a:noAutofit/>
          </a:bodyPr>
          <a:lstStyle/>
          <a:p>
            <a:pPr marL="0" indent="0">
              <a:buNone/>
            </a:pPr>
            <a:r>
              <a:rPr lang="en-GB" dirty="0">
                <a:latin typeface="Arial" panose="020B0604020202020204" pitchFamily="34" charset="0"/>
                <a:cs typeface="Arial" panose="020B0604020202020204" pitchFamily="34" charset="0"/>
              </a:rPr>
              <a:t>Many young people who are groomed are</a:t>
            </a:r>
          </a:p>
          <a:p>
            <a:pPr marL="0" indent="0">
              <a:buNone/>
            </a:pPr>
            <a:r>
              <a:rPr lang="en-GB" dirty="0">
                <a:latin typeface="Arial" panose="020B0604020202020204" pitchFamily="34" charset="0"/>
                <a:cs typeface="Arial" panose="020B0604020202020204" pitchFamily="34" charset="0"/>
              </a:rPr>
              <a:t> made to feel special by buying gifts and</a:t>
            </a:r>
          </a:p>
          <a:p>
            <a:pPr marL="0" indent="0">
              <a:buNone/>
            </a:pPr>
            <a:r>
              <a:rPr lang="en-GB" dirty="0">
                <a:latin typeface="Arial" panose="020B0604020202020204" pitchFamily="34" charset="0"/>
                <a:cs typeface="Arial" panose="020B0604020202020204" pitchFamily="34" charset="0"/>
              </a:rPr>
              <a:t> giving them lots of attention. Any child or</a:t>
            </a:r>
          </a:p>
          <a:p>
            <a:pPr marL="0" indent="0">
              <a:buNone/>
            </a:pPr>
            <a:r>
              <a:rPr lang="en-GB" dirty="0">
                <a:latin typeface="Arial" panose="020B0604020202020204" pitchFamily="34" charset="0"/>
                <a:cs typeface="Arial" panose="020B0604020202020204" pitchFamily="34" charset="0"/>
              </a:rPr>
              <a:t> young people can be affected but there are</a:t>
            </a:r>
          </a:p>
          <a:p>
            <a:pPr marL="0" indent="0">
              <a:buNone/>
            </a:pPr>
            <a:r>
              <a:rPr lang="en-GB" dirty="0">
                <a:latin typeface="Arial" panose="020B0604020202020204" pitchFamily="34" charset="0"/>
                <a:cs typeface="Arial" panose="020B0604020202020204" pitchFamily="34" charset="0"/>
              </a:rPr>
              <a:t> some situations that make the victim more</a:t>
            </a:r>
          </a:p>
          <a:p>
            <a:pPr marL="0" indent="0">
              <a:buNone/>
            </a:pPr>
            <a:r>
              <a:rPr lang="en-GB" dirty="0">
                <a:latin typeface="Arial" panose="020B0604020202020204" pitchFamily="34" charset="0"/>
                <a:cs typeface="Arial" panose="020B0604020202020204" pitchFamily="34" charset="0"/>
              </a:rPr>
              <a:t> vulnerable to exploitation, for example, if they</a:t>
            </a:r>
          </a:p>
          <a:p>
            <a:pPr marL="0" indent="0">
              <a:buNone/>
            </a:pPr>
            <a:r>
              <a:rPr lang="en-GB" dirty="0">
                <a:latin typeface="Arial" panose="020B0604020202020204" pitchFamily="34" charset="0"/>
                <a:cs typeface="Arial" panose="020B0604020202020204" pitchFamily="34" charset="0"/>
              </a:rPr>
              <a:t> are unable to communicate effectively or if</a:t>
            </a:r>
          </a:p>
          <a:p>
            <a:pPr marL="0" indent="0">
              <a:buNone/>
            </a:pPr>
            <a:r>
              <a:rPr lang="en-GB" dirty="0">
                <a:latin typeface="Arial" panose="020B0604020202020204" pitchFamily="34" charset="0"/>
                <a:cs typeface="Arial" panose="020B0604020202020204" pitchFamily="34" charset="0"/>
              </a:rPr>
              <a:t> they are isolated from peers/family members.</a:t>
            </a:r>
          </a:p>
        </p:txBody>
      </p:sp>
      <p:pic>
        <p:nvPicPr>
          <p:cNvPr id="5" name="Picture 4">
            <a:extLst>
              <a:ext uri="{FF2B5EF4-FFF2-40B4-BE49-F238E27FC236}">
                <a16:creationId xmlns:a16="http://schemas.microsoft.com/office/drawing/2014/main" id="{BF6497EE-91D7-4FAD-A8CA-22AC6570EB37}"/>
              </a:ext>
            </a:extLst>
          </p:cNvPr>
          <p:cNvPicPr>
            <a:picLocks noChangeAspect="1"/>
          </p:cNvPicPr>
          <p:nvPr/>
        </p:nvPicPr>
        <p:blipFill>
          <a:blip r:embed="rId2"/>
          <a:stretch>
            <a:fillRect/>
          </a:stretch>
        </p:blipFill>
        <p:spPr>
          <a:xfrm>
            <a:off x="8711700" y="128570"/>
            <a:ext cx="3097095" cy="2282859"/>
          </a:xfrm>
          <a:prstGeom prst="rect">
            <a:avLst/>
          </a:prstGeom>
        </p:spPr>
      </p:pic>
    </p:spTree>
    <p:extLst>
      <p:ext uri="{BB962C8B-B14F-4D97-AF65-F5344CB8AC3E}">
        <p14:creationId xmlns:p14="http://schemas.microsoft.com/office/powerpoint/2010/main" val="9053978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5F9B47-899E-4D91-9A10-96C7E091D0D2}"/>
              </a:ext>
            </a:extLst>
          </p:cNvPr>
          <p:cNvSpPr>
            <a:spLocks noGrp="1"/>
          </p:cNvSpPr>
          <p:nvPr>
            <p:ph type="title"/>
          </p:nvPr>
        </p:nvSpPr>
        <p:spPr/>
        <p:txBody>
          <a:bodyPr/>
          <a:lstStyle/>
          <a:p>
            <a:r>
              <a:rPr lang="en-GB" dirty="0"/>
              <a:t>CSE: WHAT PARENTS SHOULD LOOK OUT FOR</a:t>
            </a:r>
          </a:p>
        </p:txBody>
      </p:sp>
      <p:pic>
        <p:nvPicPr>
          <p:cNvPr id="6" name="Content Placeholder 5">
            <a:extLst>
              <a:ext uri="{FF2B5EF4-FFF2-40B4-BE49-F238E27FC236}">
                <a16:creationId xmlns:a16="http://schemas.microsoft.com/office/drawing/2014/main" id="{DAA8C219-1C99-4E6E-A7A8-847620D4A662}"/>
              </a:ext>
            </a:extLst>
          </p:cNvPr>
          <p:cNvPicPr>
            <a:picLocks noGrp="1" noChangeAspect="1"/>
          </p:cNvPicPr>
          <p:nvPr>
            <p:ph sz="half" idx="1"/>
          </p:nvPr>
        </p:nvPicPr>
        <p:blipFill>
          <a:blip r:embed="rId2"/>
          <a:stretch>
            <a:fillRect/>
          </a:stretch>
        </p:blipFill>
        <p:spPr>
          <a:xfrm>
            <a:off x="368829" y="4533610"/>
            <a:ext cx="1971675" cy="1971675"/>
          </a:xfrm>
          <a:prstGeom prst="rect">
            <a:avLst/>
          </a:prstGeom>
        </p:spPr>
      </p:pic>
      <p:pic>
        <p:nvPicPr>
          <p:cNvPr id="5" name="Content Placeholder 4">
            <a:extLst>
              <a:ext uri="{FF2B5EF4-FFF2-40B4-BE49-F238E27FC236}">
                <a16:creationId xmlns:a16="http://schemas.microsoft.com/office/drawing/2014/main" id="{8C68F5F2-3E7F-4E55-AE12-068CF7F25F76}"/>
              </a:ext>
            </a:extLst>
          </p:cNvPr>
          <p:cNvPicPr>
            <a:picLocks noGrp="1" noChangeAspect="1"/>
          </p:cNvPicPr>
          <p:nvPr>
            <p:ph sz="half" idx="2"/>
          </p:nvPr>
        </p:nvPicPr>
        <p:blipFill>
          <a:blip r:embed="rId3"/>
          <a:stretch>
            <a:fillRect/>
          </a:stretch>
        </p:blipFill>
        <p:spPr>
          <a:xfrm>
            <a:off x="7024845" y="1592148"/>
            <a:ext cx="3499222" cy="2050470"/>
          </a:xfrm>
          <a:prstGeom prst="rect">
            <a:avLst/>
          </a:prstGeom>
        </p:spPr>
      </p:pic>
      <p:pic>
        <p:nvPicPr>
          <p:cNvPr id="7" name="Picture 6">
            <a:extLst>
              <a:ext uri="{FF2B5EF4-FFF2-40B4-BE49-F238E27FC236}">
                <a16:creationId xmlns:a16="http://schemas.microsoft.com/office/drawing/2014/main" id="{47BCE830-5E72-4CF9-9B3B-96D53FA734F6}"/>
              </a:ext>
            </a:extLst>
          </p:cNvPr>
          <p:cNvPicPr>
            <a:picLocks noChangeAspect="1"/>
          </p:cNvPicPr>
          <p:nvPr/>
        </p:nvPicPr>
        <p:blipFill>
          <a:blip r:embed="rId4"/>
          <a:stretch>
            <a:fillRect/>
          </a:stretch>
        </p:blipFill>
        <p:spPr>
          <a:xfrm>
            <a:off x="531812" y="2732617"/>
            <a:ext cx="3000375" cy="1562100"/>
          </a:xfrm>
          <a:prstGeom prst="rect">
            <a:avLst/>
          </a:prstGeom>
        </p:spPr>
      </p:pic>
      <p:pic>
        <p:nvPicPr>
          <p:cNvPr id="8" name="Picture 7">
            <a:extLst>
              <a:ext uri="{FF2B5EF4-FFF2-40B4-BE49-F238E27FC236}">
                <a16:creationId xmlns:a16="http://schemas.microsoft.com/office/drawing/2014/main" id="{9CB484A4-36EE-47EE-8EF4-B86DFAF3E5EA}"/>
              </a:ext>
            </a:extLst>
          </p:cNvPr>
          <p:cNvPicPr>
            <a:picLocks noChangeAspect="1"/>
          </p:cNvPicPr>
          <p:nvPr/>
        </p:nvPicPr>
        <p:blipFill>
          <a:blip r:embed="rId5"/>
          <a:stretch>
            <a:fillRect/>
          </a:stretch>
        </p:blipFill>
        <p:spPr>
          <a:xfrm>
            <a:off x="2624787" y="4738397"/>
            <a:ext cx="2287361" cy="1562100"/>
          </a:xfrm>
          <a:prstGeom prst="rect">
            <a:avLst/>
          </a:prstGeom>
        </p:spPr>
      </p:pic>
      <p:pic>
        <p:nvPicPr>
          <p:cNvPr id="9" name="Picture 8">
            <a:extLst>
              <a:ext uri="{FF2B5EF4-FFF2-40B4-BE49-F238E27FC236}">
                <a16:creationId xmlns:a16="http://schemas.microsoft.com/office/drawing/2014/main" id="{D4F28BA8-9BE0-4E6A-B44F-60B76B2F0A82}"/>
              </a:ext>
            </a:extLst>
          </p:cNvPr>
          <p:cNvPicPr>
            <a:picLocks noChangeAspect="1"/>
          </p:cNvPicPr>
          <p:nvPr/>
        </p:nvPicPr>
        <p:blipFill>
          <a:blip r:embed="rId6"/>
          <a:stretch>
            <a:fillRect/>
          </a:stretch>
        </p:blipFill>
        <p:spPr>
          <a:xfrm>
            <a:off x="3768467" y="2617383"/>
            <a:ext cx="1747203" cy="1623233"/>
          </a:xfrm>
          <a:prstGeom prst="rect">
            <a:avLst/>
          </a:prstGeom>
        </p:spPr>
      </p:pic>
      <p:sp>
        <p:nvSpPr>
          <p:cNvPr id="10" name="Rectangle 9">
            <a:extLst>
              <a:ext uri="{FF2B5EF4-FFF2-40B4-BE49-F238E27FC236}">
                <a16:creationId xmlns:a16="http://schemas.microsoft.com/office/drawing/2014/main" id="{EB98C900-7BD1-49D5-B047-C913868D4FFA}"/>
              </a:ext>
            </a:extLst>
          </p:cNvPr>
          <p:cNvSpPr/>
          <p:nvPr/>
        </p:nvSpPr>
        <p:spPr>
          <a:xfrm>
            <a:off x="5751951" y="3820752"/>
            <a:ext cx="6071220" cy="1938992"/>
          </a:xfrm>
          <a:prstGeom prst="rect">
            <a:avLst/>
          </a:prstGeom>
        </p:spPr>
        <p:txBody>
          <a:bodyPr wrap="square">
            <a:spAutoFit/>
          </a:bodyPr>
          <a:lstStyle/>
          <a:p>
            <a:r>
              <a:rPr lang="en-GB" sz="2000" dirty="0">
                <a:latin typeface="Arial" panose="020B0604020202020204" pitchFamily="34" charset="0"/>
                <a:cs typeface="Arial" panose="020B0604020202020204" pitchFamily="34" charset="0"/>
              </a:rPr>
              <a:t>Unexplained gifts or new possessions</a:t>
            </a:r>
          </a:p>
          <a:p>
            <a:r>
              <a:rPr lang="en-GB" sz="2000" dirty="0">
                <a:latin typeface="Arial" panose="020B0604020202020204" pitchFamily="34" charset="0"/>
                <a:cs typeface="Arial" panose="020B0604020202020204" pitchFamily="34" charset="0"/>
              </a:rPr>
              <a:t>Older boyfriends/girlfriends</a:t>
            </a:r>
          </a:p>
          <a:p>
            <a:r>
              <a:rPr lang="en-GB" sz="2000" dirty="0">
                <a:latin typeface="Arial" panose="020B0604020202020204" pitchFamily="34" charset="0"/>
                <a:cs typeface="Arial" panose="020B0604020202020204" pitchFamily="34" charset="0"/>
              </a:rPr>
              <a:t>Children displaying sexualised behaviour</a:t>
            </a:r>
          </a:p>
          <a:p>
            <a:r>
              <a:rPr lang="en-GB" sz="2000" dirty="0">
                <a:latin typeface="Arial" panose="020B0604020202020204" pitchFamily="34" charset="0"/>
                <a:cs typeface="Arial" panose="020B0604020202020204" pitchFamily="34" charset="0"/>
              </a:rPr>
              <a:t>Changes in emotional well-being/mood swings</a:t>
            </a:r>
          </a:p>
          <a:p>
            <a:r>
              <a:rPr lang="en-GB" sz="2000" dirty="0">
                <a:latin typeface="Arial" panose="020B0604020202020204" pitchFamily="34" charset="0"/>
                <a:cs typeface="Arial" panose="020B0604020202020204" pitchFamily="34" charset="0"/>
              </a:rPr>
              <a:t>Drugs and alcohol being consumed </a:t>
            </a:r>
          </a:p>
          <a:p>
            <a:r>
              <a:rPr lang="en-GB" sz="2000" dirty="0">
                <a:latin typeface="Arial" panose="020B0604020202020204" pitchFamily="34" charset="0"/>
                <a:cs typeface="Arial" panose="020B0604020202020204" pitchFamily="34" charset="0"/>
              </a:rPr>
              <a:t>Going missing from home or coming home late</a:t>
            </a:r>
          </a:p>
        </p:txBody>
      </p:sp>
    </p:spTree>
    <p:extLst>
      <p:ext uri="{BB962C8B-B14F-4D97-AF65-F5344CB8AC3E}">
        <p14:creationId xmlns:p14="http://schemas.microsoft.com/office/powerpoint/2010/main" val="21675720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76D5A7D-F8E1-4427-A54D-FD8FC39A5AC5}"/>
              </a:ext>
            </a:extLst>
          </p:cNvPr>
          <p:cNvPicPr>
            <a:picLocks noChangeAspect="1"/>
          </p:cNvPicPr>
          <p:nvPr/>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B7B9E51B-6F36-4A24-906C-D438D0C6848D}"/>
              </a:ext>
            </a:extLst>
          </p:cNvPr>
          <p:cNvSpPr>
            <a:spLocks noGrp="1"/>
          </p:cNvSpPr>
          <p:nvPr>
            <p:ph type="title"/>
          </p:nvPr>
        </p:nvSpPr>
        <p:spPr/>
        <p:txBody>
          <a:bodyPr/>
          <a:lstStyle/>
          <a:p>
            <a:r>
              <a:rPr lang="en-GB" dirty="0">
                <a:solidFill>
                  <a:schemeClr val="tx1"/>
                </a:solidFill>
              </a:rPr>
              <a:t>CSE</a:t>
            </a:r>
          </a:p>
        </p:txBody>
      </p:sp>
      <p:sp>
        <p:nvSpPr>
          <p:cNvPr id="3" name="Content Placeholder 2">
            <a:extLst>
              <a:ext uri="{FF2B5EF4-FFF2-40B4-BE49-F238E27FC236}">
                <a16:creationId xmlns:a16="http://schemas.microsoft.com/office/drawing/2014/main" id="{2FB48134-4784-44CC-86C5-2F5C7FBAEB72}"/>
              </a:ext>
            </a:extLst>
          </p:cNvPr>
          <p:cNvSpPr>
            <a:spLocks noGrp="1"/>
          </p:cNvSpPr>
          <p:nvPr>
            <p:ph sz="half" idx="1"/>
          </p:nvPr>
        </p:nvSpPr>
        <p:spPr>
          <a:xfrm>
            <a:off x="376502" y="2655890"/>
            <a:ext cx="6046195" cy="1787513"/>
          </a:xfrm>
        </p:spPr>
        <p:txBody>
          <a:bodyPr>
            <a:normAutofit/>
          </a:bodyPr>
          <a:lstStyle/>
          <a:p>
            <a:pPr marL="0" indent="0">
              <a:buNone/>
            </a:pPr>
            <a:r>
              <a:rPr lang="en-GB" sz="2000" dirty="0">
                <a:solidFill>
                  <a:schemeClr val="bg1"/>
                </a:solidFill>
                <a:latin typeface="Arial" panose="020B0604020202020204" pitchFamily="34" charset="0"/>
                <a:cs typeface="Arial" panose="020B0604020202020204" pitchFamily="34" charset="0"/>
              </a:rPr>
              <a:t>The child or young person may think their abuser is their friend or even their boyfriend/girlfriend but the abuser will put them into dangerous situations forcing them to do things they don’t want to do. </a:t>
            </a:r>
          </a:p>
        </p:txBody>
      </p:sp>
      <p:sp>
        <p:nvSpPr>
          <p:cNvPr id="4" name="Content Placeholder 3">
            <a:extLst>
              <a:ext uri="{FF2B5EF4-FFF2-40B4-BE49-F238E27FC236}">
                <a16:creationId xmlns:a16="http://schemas.microsoft.com/office/drawing/2014/main" id="{AF2831DA-CEAF-4996-8884-6A701CC1C8C4}"/>
              </a:ext>
            </a:extLst>
          </p:cNvPr>
          <p:cNvSpPr>
            <a:spLocks noGrp="1"/>
          </p:cNvSpPr>
          <p:nvPr>
            <p:ph sz="half" idx="2"/>
          </p:nvPr>
        </p:nvSpPr>
        <p:spPr>
          <a:xfrm>
            <a:off x="7631464" y="1609261"/>
            <a:ext cx="4184034" cy="2834142"/>
          </a:xfrm>
          <a:solidFill>
            <a:schemeClr val="bg2">
              <a:lumMod val="75000"/>
            </a:schemeClr>
          </a:solidFill>
        </p:spPr>
        <p:txBody>
          <a:bodyPr>
            <a:normAutofit/>
          </a:bodyPr>
          <a:lstStyle/>
          <a:p>
            <a:r>
              <a:rPr lang="en-GB" sz="2400" dirty="0">
                <a:solidFill>
                  <a:schemeClr val="tx1"/>
                </a:solidFill>
                <a:latin typeface="Arial" panose="020B0604020202020204" pitchFamily="34" charset="0"/>
                <a:cs typeface="Arial" panose="020B0604020202020204" pitchFamily="34" charset="0"/>
              </a:rPr>
              <a:t>The perpetrator will control and manipulate the victim and try to isolate them from friends and family. Even making threats against family and their victims</a:t>
            </a:r>
          </a:p>
          <a:p>
            <a:endParaRPr lang="en-GB" sz="24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249252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518A8900-41AF-4F31-84A1-741677C43EB0}"/>
              </a:ext>
            </a:extLst>
          </p:cNvPr>
          <p:cNvGraphicFramePr>
            <a:graphicFrameLocks noGrp="1"/>
          </p:cNvGraphicFramePr>
          <p:nvPr>
            <p:extLst>
              <p:ext uri="{D42A27DB-BD31-4B8C-83A1-F6EECF244321}">
                <p14:modId xmlns:p14="http://schemas.microsoft.com/office/powerpoint/2010/main" val="454226408"/>
              </p:ext>
            </p:extLst>
          </p:nvPr>
        </p:nvGraphicFramePr>
        <p:xfrm>
          <a:off x="677863" y="901700"/>
          <a:ext cx="8596312" cy="4662646"/>
        </p:xfrm>
        <a:graphic>
          <a:graphicData uri="http://schemas.openxmlformats.org/drawingml/2006/table">
            <a:tbl>
              <a:tblPr/>
              <a:tblGrid>
                <a:gridCol w="8596312">
                  <a:extLst>
                    <a:ext uri="{9D8B030D-6E8A-4147-A177-3AD203B41FA5}">
                      <a16:colId xmlns:a16="http://schemas.microsoft.com/office/drawing/2014/main" val="4136246367"/>
                    </a:ext>
                  </a:extLst>
                </a:gridCol>
              </a:tblGrid>
              <a:tr h="4079815">
                <a:tc>
                  <a:txBody>
                    <a:bodyPr/>
                    <a:lstStyle/>
                    <a:p>
                      <a:pPr fontAlgn="t"/>
                      <a:r>
                        <a:rPr lang="en-GB" b="1" i="0" dirty="0">
                          <a:effectLst/>
                          <a:latin typeface="Segoe UI" panose="020B0502040204020203" pitchFamily="34" charset="0"/>
                        </a:rPr>
                        <a:t>Online Exploitation and AI Risks</a:t>
                      </a:r>
                    </a:p>
                    <a:p>
                      <a:pPr fontAlgn="t"/>
                      <a:r>
                        <a:rPr lang="en-GB" b="0" i="0" dirty="0">
                          <a:effectLst/>
                          <a:latin typeface="Segoe UI" panose="020B0502040204020203" pitchFamily="34" charset="0"/>
                        </a:rPr>
                        <a:t>KCSIE 2026 introduces stronger expectations regarding:</a:t>
                      </a:r>
                    </a:p>
                    <a:p>
                      <a:pPr fontAlgn="t">
                        <a:buFont typeface="Arial" panose="020B0604020202020204" pitchFamily="34" charset="0"/>
                        <a:buChar char="•"/>
                      </a:pPr>
                      <a:r>
                        <a:rPr lang="en-GB" b="0" i="0" dirty="0">
                          <a:effectLst/>
                          <a:latin typeface="Segoe UI" panose="020B0502040204020203" pitchFamily="34" charset="0"/>
                        </a:rPr>
                        <a:t>AI-generated imagery</a:t>
                      </a:r>
                    </a:p>
                    <a:p>
                      <a:pPr fontAlgn="t">
                        <a:buFont typeface="Arial" panose="020B0604020202020204" pitchFamily="34" charset="0"/>
                        <a:buChar char="•"/>
                      </a:pPr>
                      <a:r>
                        <a:rPr lang="en-GB" b="0" i="0" dirty="0" err="1">
                          <a:effectLst/>
                          <a:latin typeface="Segoe UI" panose="020B0502040204020203" pitchFamily="34" charset="0"/>
                        </a:rPr>
                        <a:t>deepfakes</a:t>
                      </a:r>
                      <a:endParaRPr lang="en-GB" b="0" i="0" dirty="0">
                        <a:effectLst/>
                        <a:latin typeface="Segoe UI" panose="020B0502040204020203" pitchFamily="34" charset="0"/>
                      </a:endParaRPr>
                    </a:p>
                    <a:p>
                      <a:pPr fontAlgn="t">
                        <a:buFont typeface="Arial" panose="020B0604020202020204" pitchFamily="34" charset="0"/>
                        <a:buChar char="•"/>
                      </a:pPr>
                      <a:r>
                        <a:rPr lang="en-GB" b="0" i="0" dirty="0">
                          <a:effectLst/>
                          <a:latin typeface="Segoe UI" panose="020B0502040204020203" pitchFamily="34" charset="0"/>
                        </a:rPr>
                        <a:t>online coercion</a:t>
                      </a:r>
                    </a:p>
                    <a:p>
                      <a:pPr fontAlgn="t">
                        <a:buFont typeface="Arial" panose="020B0604020202020204" pitchFamily="34" charset="0"/>
                        <a:buChar char="•"/>
                      </a:pPr>
                      <a:r>
                        <a:rPr lang="en-GB" b="0" i="0" dirty="0">
                          <a:effectLst/>
                          <a:latin typeface="Segoe UI" panose="020B0502040204020203" pitchFamily="34" charset="0"/>
                        </a:rPr>
                        <a:t>image-based abuse</a:t>
                      </a:r>
                    </a:p>
                    <a:p>
                      <a:pPr fontAlgn="t">
                        <a:buFont typeface="Arial" panose="020B0604020202020204" pitchFamily="34" charset="0"/>
                        <a:buChar char="•"/>
                      </a:pPr>
                      <a:r>
                        <a:rPr lang="en-GB" b="0" i="0" dirty="0">
                          <a:effectLst/>
                          <a:latin typeface="Segoe UI" panose="020B0502040204020203" pitchFamily="34" charset="0"/>
                        </a:rPr>
                        <a:t>exploitation through digital platforms</a:t>
                      </a:r>
                    </a:p>
                    <a:p>
                      <a:pPr fontAlgn="t"/>
                      <a:r>
                        <a:rPr lang="en-GB" b="0" i="0" dirty="0">
                          <a:effectLst/>
                          <a:latin typeface="Segoe UI" panose="020B0502040204020203" pitchFamily="34" charset="0"/>
                        </a:rPr>
                        <a:t>Schools should now consider AI-enabled exploitation within online safety arrangements.</a:t>
                      </a:r>
                    </a:p>
                  </a:txBody>
                  <a:tcP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520832006"/>
                  </a:ext>
                </a:extLst>
              </a:tr>
              <a:tr h="582831">
                <a:tc>
                  <a:txBody>
                    <a:bodyPr/>
                    <a:lstStyle/>
                    <a:p>
                      <a:endParaRPr lang="en-GB" dirty="0"/>
                    </a:p>
                  </a:txBody>
                  <a:tcPr>
                    <a:lnT w="9525" cap="flat" cmpd="sng" algn="ctr">
                      <a:solidFill>
                        <a:srgbClr val="E6E6E6"/>
                      </a:solidFill>
                      <a:prstDash val="solid"/>
                      <a:round/>
                      <a:headEnd type="none" w="med" len="med"/>
                      <a:tailEnd type="none" w="med" len="med"/>
                    </a:lnT>
                  </a:tcPr>
                </a:tc>
                <a:extLst>
                  <a:ext uri="{0D108BD9-81ED-4DB2-BD59-A6C34878D82A}">
                    <a16:rowId xmlns:a16="http://schemas.microsoft.com/office/drawing/2014/main" val="2979468788"/>
                  </a:ext>
                </a:extLst>
              </a:tr>
            </a:tbl>
          </a:graphicData>
        </a:graphic>
      </p:graphicFrame>
    </p:spTree>
    <p:extLst>
      <p:ext uri="{BB962C8B-B14F-4D97-AF65-F5344CB8AC3E}">
        <p14:creationId xmlns:p14="http://schemas.microsoft.com/office/powerpoint/2010/main" val="30566091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F4F7E15-701C-4C45-AF89-630C8A9F7089}"/>
              </a:ext>
            </a:extLst>
          </p:cNvPr>
          <p:cNvSpPr/>
          <p:nvPr/>
        </p:nvSpPr>
        <p:spPr>
          <a:xfrm>
            <a:off x="326571" y="473528"/>
            <a:ext cx="11495315" cy="2585323"/>
          </a:xfrm>
          <a:prstGeom prst="rect">
            <a:avLst/>
          </a:prstGeom>
        </p:spPr>
        <p:txBody>
          <a:bodyPr wrap="square">
            <a:spAutoFit/>
          </a:bodyPr>
          <a:lstStyle/>
          <a:p>
            <a:r>
              <a:rPr lang="en-US" b="1" dirty="0">
                <a:solidFill>
                  <a:srgbClr val="000000"/>
                </a:solidFill>
                <a:latin typeface="Arial" panose="020B0604020202020204" pitchFamily="34" charset="0"/>
              </a:rPr>
              <a:t>Parent Links</a:t>
            </a:r>
          </a:p>
          <a:p>
            <a:endParaRPr lang="en-US" dirty="0">
              <a:solidFill>
                <a:srgbClr val="000000"/>
              </a:solidFill>
              <a:latin typeface="Arial" panose="020B0604020202020204" pitchFamily="34" charset="0"/>
            </a:endParaRPr>
          </a:p>
          <a:p>
            <a:r>
              <a:rPr lang="en-US" dirty="0">
                <a:solidFill>
                  <a:srgbClr val="000000"/>
                </a:solidFill>
                <a:latin typeface="Arial" panose="020B0604020202020204" pitchFamily="34" charset="0"/>
              </a:rPr>
              <a:t>Think You Know: </a:t>
            </a:r>
            <a:r>
              <a:rPr lang="en-US" dirty="0">
                <a:solidFill>
                  <a:srgbClr val="000000"/>
                </a:solidFill>
                <a:latin typeface="Arial" panose="020B0604020202020204" pitchFamily="34" charset="0"/>
                <a:hlinkClick r:id="rId2"/>
              </a:rPr>
              <a:t>https://www.thinkuknow.co.uk/parents/Support-tools/home-activity-worksheets/</a:t>
            </a:r>
            <a:endParaRPr lang="en-US" dirty="0">
              <a:solidFill>
                <a:srgbClr val="000000"/>
              </a:solidFill>
              <a:latin typeface="Arial" panose="020B0604020202020204" pitchFamily="34" charset="0"/>
            </a:endParaRPr>
          </a:p>
          <a:p>
            <a:r>
              <a:rPr lang="en-US" dirty="0">
                <a:solidFill>
                  <a:srgbClr val="000000"/>
                </a:solidFill>
                <a:latin typeface="Arial" panose="020B0604020202020204" pitchFamily="34" charset="0"/>
              </a:rPr>
              <a:t>Children’s Social Care:  </a:t>
            </a:r>
            <a:r>
              <a:rPr lang="en-US" dirty="0">
                <a:hlinkClick r:id="rId3"/>
              </a:rPr>
              <a:t>Health and Social Care | Cumberland Council</a:t>
            </a:r>
            <a:endParaRPr lang="en-US" dirty="0">
              <a:solidFill>
                <a:srgbClr val="000000"/>
              </a:solidFill>
              <a:latin typeface="Arial" panose="020B0604020202020204" pitchFamily="34" charset="0"/>
            </a:endParaRPr>
          </a:p>
          <a:p>
            <a:r>
              <a:rPr lang="en-US" dirty="0">
                <a:solidFill>
                  <a:srgbClr val="000000"/>
                </a:solidFill>
                <a:latin typeface="Arial" panose="020B0604020202020204" pitchFamily="34" charset="0"/>
              </a:rPr>
              <a:t>Extremism: </a:t>
            </a:r>
            <a:r>
              <a:rPr lang="en-US" dirty="0">
                <a:solidFill>
                  <a:srgbClr val="000000"/>
                </a:solidFill>
                <a:latin typeface="Arial" panose="020B0604020202020204" pitchFamily="34" charset="0"/>
                <a:hlinkClick r:id="rId4"/>
              </a:rPr>
              <a:t>https://educateagainsthate.com/</a:t>
            </a:r>
            <a:endParaRPr lang="en-US" dirty="0">
              <a:solidFill>
                <a:srgbClr val="000000"/>
              </a:solidFill>
              <a:latin typeface="Arial" panose="020B0604020202020204" pitchFamily="34" charset="0"/>
            </a:endParaRPr>
          </a:p>
          <a:p>
            <a:r>
              <a:rPr lang="en-US" dirty="0">
                <a:solidFill>
                  <a:srgbClr val="000000"/>
                </a:solidFill>
                <a:latin typeface="Arial" panose="020B0604020202020204" pitchFamily="34" charset="0"/>
              </a:rPr>
              <a:t>NSPCC Home Page: </a:t>
            </a:r>
            <a:r>
              <a:rPr lang="en-US" dirty="0">
                <a:solidFill>
                  <a:srgbClr val="000000"/>
                </a:solidFill>
                <a:latin typeface="Arial" panose="020B0604020202020204" pitchFamily="34" charset="0"/>
                <a:hlinkClick r:id="rId5"/>
              </a:rPr>
              <a:t>https://www.nspcc.org.uk/</a:t>
            </a:r>
            <a:endParaRPr lang="en-US" dirty="0">
              <a:solidFill>
                <a:srgbClr val="000000"/>
              </a:solidFill>
              <a:latin typeface="Arial" panose="020B0604020202020204" pitchFamily="34" charset="0"/>
            </a:endParaRPr>
          </a:p>
          <a:p>
            <a:r>
              <a:rPr lang="en-US" dirty="0">
                <a:solidFill>
                  <a:srgbClr val="000000"/>
                </a:solidFill>
                <a:latin typeface="Arial" panose="020B0604020202020204" pitchFamily="34" charset="0"/>
              </a:rPr>
              <a:t>NSPCC Online Safety: </a:t>
            </a:r>
            <a:r>
              <a:rPr lang="en-US" dirty="0">
                <a:solidFill>
                  <a:srgbClr val="000000"/>
                </a:solidFill>
                <a:latin typeface="Arial" panose="020B0604020202020204" pitchFamily="34" charset="0"/>
                <a:hlinkClick r:id="rId6"/>
              </a:rPr>
              <a:t>https://www.nspcc.org.uk/keeping-children-safe/online-safety/</a:t>
            </a:r>
            <a:endParaRPr lang="en-US" dirty="0">
              <a:solidFill>
                <a:srgbClr val="000000"/>
              </a:solidFill>
              <a:latin typeface="Arial" panose="020B0604020202020204" pitchFamily="34" charset="0"/>
            </a:endParaRPr>
          </a:p>
          <a:p>
            <a:r>
              <a:rPr lang="en-US" dirty="0">
                <a:solidFill>
                  <a:srgbClr val="000000"/>
                </a:solidFill>
                <a:latin typeface="Arial" panose="020B0604020202020204" pitchFamily="34" charset="0"/>
              </a:rPr>
              <a:t>Net Aware E-Safety Advice: </a:t>
            </a:r>
            <a:r>
              <a:rPr lang="en-US" dirty="0">
                <a:solidFill>
                  <a:srgbClr val="000000"/>
                </a:solidFill>
                <a:latin typeface="Arial" panose="020B0604020202020204" pitchFamily="34" charset="0"/>
                <a:hlinkClick r:id="rId7"/>
              </a:rPr>
              <a:t>https://www.net-aware.org.uk/networks/?order=title#</a:t>
            </a:r>
            <a:endParaRPr lang="en-US" dirty="0">
              <a:solidFill>
                <a:srgbClr val="000000"/>
              </a:solidFill>
              <a:latin typeface="Arial" panose="020B0604020202020204" pitchFamily="34" charset="0"/>
            </a:endParaRPr>
          </a:p>
          <a:p>
            <a:r>
              <a:rPr lang="en-US" dirty="0">
                <a:solidFill>
                  <a:srgbClr val="000000"/>
                </a:solidFill>
                <a:latin typeface="Arial" panose="020B0604020202020204" pitchFamily="34" charset="0"/>
              </a:rPr>
              <a:t>Child Sexual Exploitation: </a:t>
            </a:r>
            <a:r>
              <a:rPr lang="en-US" dirty="0">
                <a:solidFill>
                  <a:srgbClr val="000000"/>
                </a:solidFill>
                <a:latin typeface="Arial" panose="020B0604020202020204" pitchFamily="34" charset="0"/>
                <a:hlinkClick r:id="rId7"/>
              </a:rPr>
              <a:t>http://www.itsnotokay.co.uk/</a:t>
            </a:r>
            <a:endParaRPr lang="en-US" b="0" i="0" dirty="0">
              <a:solidFill>
                <a:srgbClr val="000000"/>
              </a:solidFill>
              <a:effectLst/>
              <a:latin typeface="Arial" panose="020B0604020202020204" pitchFamily="34" charset="0"/>
            </a:endParaRPr>
          </a:p>
        </p:txBody>
      </p:sp>
    </p:spTree>
    <p:extLst>
      <p:ext uri="{BB962C8B-B14F-4D97-AF65-F5344CB8AC3E}">
        <p14:creationId xmlns:p14="http://schemas.microsoft.com/office/powerpoint/2010/main" val="3605613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AI Safety for Children (2025–26)</a:t>
            </a:r>
          </a:p>
        </p:txBody>
      </p:sp>
      <p:sp>
        <p:nvSpPr>
          <p:cNvPr id="3" name="Content Placeholder 2"/>
          <p:cNvSpPr>
            <a:spLocks noGrp="1"/>
          </p:cNvSpPr>
          <p:nvPr>
            <p:ph idx="1"/>
          </p:nvPr>
        </p:nvSpPr>
        <p:spPr/>
        <p:txBody>
          <a:bodyPr/>
          <a:lstStyle/>
          <a:p>
            <a:pPr marL="0" indent="0">
              <a:buNone/>
            </a:pPr>
            <a:r>
              <a:rPr dirty="0">
                <a:latin typeface="Abadi" panose="020B0604020104020204" pitchFamily="34" charset="0"/>
              </a:rPr>
              <a:t>Key risks &amp; protections:</a:t>
            </a:r>
          </a:p>
          <a:p>
            <a:pPr marL="457200" lvl="1" indent="0">
              <a:buNone/>
            </a:pPr>
            <a:r>
              <a:rPr dirty="0">
                <a:latin typeface="Abadi" panose="020B0604020104020204" pitchFamily="34" charset="0"/>
              </a:rPr>
              <a:t>• AI used by predators to </a:t>
            </a:r>
            <a:r>
              <a:rPr dirty="0" err="1">
                <a:latin typeface="Abadi" panose="020B0604020104020204" pitchFamily="34" charset="0"/>
              </a:rPr>
              <a:t>analyse</a:t>
            </a:r>
            <a:r>
              <a:rPr dirty="0">
                <a:latin typeface="Abadi" panose="020B0604020104020204" pitchFamily="34" charset="0"/>
              </a:rPr>
              <a:t> children’s </a:t>
            </a:r>
            <a:r>
              <a:rPr dirty="0" err="1">
                <a:latin typeface="Abadi" panose="020B0604020104020204" pitchFamily="34" charset="0"/>
              </a:rPr>
              <a:t>behaviour</a:t>
            </a:r>
            <a:r>
              <a:rPr dirty="0">
                <a:latin typeface="Abadi" panose="020B0604020104020204" pitchFamily="34" charset="0"/>
              </a:rPr>
              <a:t> and </a:t>
            </a:r>
            <a:r>
              <a:rPr dirty="0" err="1">
                <a:latin typeface="Abadi" panose="020B0604020104020204" pitchFamily="34" charset="0"/>
              </a:rPr>
              <a:t>personalise</a:t>
            </a:r>
            <a:r>
              <a:rPr dirty="0">
                <a:latin typeface="Abadi" panose="020B0604020104020204" pitchFamily="34" charset="0"/>
              </a:rPr>
              <a:t> grooming.citeturn16search146</a:t>
            </a:r>
          </a:p>
          <a:p>
            <a:pPr marL="457200" lvl="1" indent="0">
              <a:buNone/>
            </a:pPr>
            <a:r>
              <a:rPr dirty="0">
                <a:latin typeface="Abadi" panose="020B0604020104020204" pitchFamily="34" charset="0"/>
              </a:rPr>
              <a:t>• Explosion of AI-generated CSAM (26,362% increase in 2025).citeturn16search147</a:t>
            </a:r>
          </a:p>
          <a:p>
            <a:pPr marL="457200" lvl="1" indent="0">
              <a:buNone/>
            </a:pPr>
            <a:r>
              <a:rPr dirty="0">
                <a:latin typeface="Abadi" panose="020B0604020104020204" pitchFamily="34" charset="0"/>
              </a:rPr>
              <a:t>• </a:t>
            </a:r>
            <a:r>
              <a:rPr dirty="0" err="1">
                <a:latin typeface="Abadi" panose="020B0604020104020204" pitchFamily="34" charset="0"/>
              </a:rPr>
              <a:t>Deepfake</a:t>
            </a:r>
            <a:r>
              <a:rPr dirty="0">
                <a:latin typeface="Abadi" panose="020B0604020104020204" pitchFamily="34" charset="0"/>
              </a:rPr>
              <a:t> tech used to create fake explicit images of children, increasing blackmail risks.citeturn16search146</a:t>
            </a:r>
          </a:p>
          <a:p>
            <a:pPr marL="457200" lvl="1" indent="0">
              <a:buNone/>
            </a:pPr>
            <a:r>
              <a:rPr dirty="0">
                <a:latin typeface="Abadi" panose="020B0604020104020204" pitchFamily="34" charset="0"/>
              </a:rPr>
              <a:t>• UN urges global safeguards due to rapid escalation of AI-enabled child exploitation.citeturn16search146</a:t>
            </a:r>
          </a:p>
          <a:p>
            <a:pPr marL="457200" lvl="1" indent="0">
              <a:buNone/>
            </a:pPr>
            <a:r>
              <a:rPr dirty="0">
                <a:latin typeface="Abadi" panose="020B0604020104020204" pitchFamily="34" charset="0"/>
              </a:rPr>
              <a:t>• Parents should teach critical thinking, monitor AI tool use, and report suspected AI-made abuse content.</a:t>
            </a:r>
          </a:p>
        </p:txBody>
      </p:sp>
    </p:spTree>
  </p:cSld>
  <p:clrMapOvr>
    <a:masterClrMapping/>
  </p:clrMapOvr>
</p:sld>
</file>

<file path=ppt/theme/theme1.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Custom Design">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22766B22ECEA034090B136DCE566A1B9" ma:contentTypeVersion="32" ma:contentTypeDescription="Create a new document." ma:contentTypeScope="" ma:versionID="cb677514134cafb7326624ef016a392d">
  <xsd:schema xmlns:xsd="http://www.w3.org/2001/XMLSchema" xmlns:xs="http://www.w3.org/2001/XMLSchema" xmlns:p="http://schemas.microsoft.com/office/2006/metadata/properties" xmlns:ns3="d207b10c-cdb3-4f81-8eb1-d20e9f43e152" xmlns:ns4="1cd16857-527a-4fa3-8092-3d178fef4ee4" targetNamespace="http://schemas.microsoft.com/office/2006/metadata/properties" ma:root="true" ma:fieldsID="2e0a03c6f58304b9cba138bdd118f2f0" ns3:_="" ns4:_="">
    <xsd:import namespace="d207b10c-cdb3-4f81-8eb1-d20e9f43e152"/>
    <xsd:import namespace="1cd16857-527a-4fa3-8092-3d178fef4ee4"/>
    <xsd:element name="properties">
      <xsd:complexType>
        <xsd:sequence>
          <xsd:element name="documentManagement">
            <xsd:complexType>
              <xsd:all>
                <xsd:element ref="ns3:NotebookType" minOccurs="0"/>
                <xsd:element ref="ns3:FolderType" minOccurs="0"/>
                <xsd:element ref="ns3:Owner" minOccurs="0"/>
                <xsd:element ref="ns3:DefaultSectionNames" minOccurs="0"/>
                <xsd:element ref="ns3:Templates" minOccurs="0"/>
                <xsd:element ref="ns3:CultureName" minOccurs="0"/>
                <xsd:element ref="ns3:AppVersion" minOccurs="0"/>
                <xsd:element ref="ns3:Teachers" minOccurs="0"/>
                <xsd:element ref="ns3:Students" minOccurs="0"/>
                <xsd:element ref="ns3:Student_Groups" minOccurs="0"/>
                <xsd:element ref="ns3:Invited_Teachers" minOccurs="0"/>
                <xsd:element ref="ns3:Invited_Students" minOccurs="0"/>
                <xsd:element ref="ns3:Self_Registration_Enabled" minOccurs="0"/>
                <xsd:element ref="ns3:Has_Teacher_Only_SectionGroup" minOccurs="0"/>
                <xsd:element ref="ns3:Is_Collaboration_Space_Locked" minOccurs="0"/>
                <xsd:element ref="ns4:SharedWithUsers" minOccurs="0"/>
                <xsd:element ref="ns4:SharedWithDetails" minOccurs="0"/>
                <xsd:element ref="ns4:SharingHintHash" minOccurs="0"/>
                <xsd:element ref="ns3:MediaServiceMetadata" minOccurs="0"/>
                <xsd:element ref="ns3:MediaServiceFastMetadata" minOccurs="0"/>
                <xsd:element ref="ns3:MediaServiceDateTaken" minOccurs="0"/>
                <xsd:element ref="ns3:MediaServiceAutoTags" minOccurs="0"/>
                <xsd:element ref="ns3:MediaServiceLocation" minOccurs="0"/>
                <xsd:element ref="ns3:MediaServiceOCR" minOccurs="0"/>
                <xsd:element ref="ns3:MediaServiceGenerationTime" minOccurs="0"/>
                <xsd:element ref="ns3:MediaServiceEventHashCode" minOccurs="0"/>
                <xsd:element ref="ns3:MediaServiceAutoKeyPoints" minOccurs="0"/>
                <xsd:element ref="ns3:MediaServiceKeyPoints" minOccurs="0"/>
                <xsd:element ref="ns3:MediaLengthInSeconds" minOccurs="0"/>
                <xsd:element ref="ns3:_activity" minOccurs="0"/>
                <xsd:element ref="ns3:MediaServiceObjectDetectorVersions" minOccurs="0"/>
                <xsd:element ref="ns3: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207b10c-cdb3-4f81-8eb1-d20e9f43e152" elementFormDefault="qualified">
    <xsd:import namespace="http://schemas.microsoft.com/office/2006/documentManagement/types"/>
    <xsd:import namespace="http://schemas.microsoft.com/office/infopath/2007/PartnerControls"/>
    <xsd:element name="NotebookType" ma:index="8" nillable="true" ma:displayName="Notebook Type" ma:internalName="NotebookType">
      <xsd:simpleType>
        <xsd:restriction base="dms:Text"/>
      </xsd:simpleType>
    </xsd:element>
    <xsd:element name="FolderType" ma:index="9" nillable="true" ma:displayName="Folder Type" ma:internalName="FolderType">
      <xsd:simpleType>
        <xsd:restriction base="dms:Text"/>
      </xsd:simpleType>
    </xsd:element>
    <xsd:element name="Owner" ma:index="10" nillable="true" ma:displayName="Owner"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DefaultSectionNames" ma:index="11" nillable="true" ma:displayName="Default Section Names" ma:internalName="DefaultSectionNames">
      <xsd:simpleType>
        <xsd:restriction base="dms:Note">
          <xsd:maxLength value="255"/>
        </xsd:restriction>
      </xsd:simpleType>
    </xsd:element>
    <xsd:element name="Templates" ma:index="12" nillable="true" ma:displayName="Templates" ma:internalName="Templates">
      <xsd:simpleType>
        <xsd:restriction base="dms:Note">
          <xsd:maxLength value="255"/>
        </xsd:restriction>
      </xsd:simpleType>
    </xsd:element>
    <xsd:element name="CultureName" ma:index="13" nillable="true" ma:displayName="Culture Name" ma:internalName="CultureName">
      <xsd:simpleType>
        <xsd:restriction base="dms:Text"/>
      </xsd:simpleType>
    </xsd:element>
    <xsd:element name="AppVersion" ma:index="14" nillable="true" ma:displayName="App Version" ma:internalName="AppVersion">
      <xsd:simpleType>
        <xsd:restriction base="dms:Text"/>
      </xsd:simpleType>
    </xsd:element>
    <xsd:element name="Teachers" ma:index="15" nillable="true" ma:displayName="Teachers" ma:internalName="Teach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s" ma:index="16" nillable="true" ma:displayName="Students" ma:internalName="Student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_Groups" ma:index="17" nillable="true" ma:displayName="Student Groups" ma:internalName="Student_Group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Invited_Teachers" ma:index="18" nillable="true" ma:displayName="Invited Teachers" ma:internalName="Invited_Teachers">
      <xsd:simpleType>
        <xsd:restriction base="dms:Note">
          <xsd:maxLength value="255"/>
        </xsd:restriction>
      </xsd:simpleType>
    </xsd:element>
    <xsd:element name="Invited_Students" ma:index="19" nillable="true" ma:displayName="Invited Students" ma:internalName="Invited_Students">
      <xsd:simpleType>
        <xsd:restriction base="dms:Note">
          <xsd:maxLength value="255"/>
        </xsd:restriction>
      </xsd:simpleType>
    </xsd:element>
    <xsd:element name="Self_Registration_Enabled" ma:index="20" nillable="true" ma:displayName="Self Registration Enabled" ma:internalName="Self_Registration_Enabled">
      <xsd:simpleType>
        <xsd:restriction base="dms:Boolean"/>
      </xsd:simpleType>
    </xsd:element>
    <xsd:element name="Has_Teacher_Only_SectionGroup" ma:index="21" nillable="true" ma:displayName="Has Teacher Only SectionGroup" ma:internalName="Has_Teacher_Only_SectionGroup">
      <xsd:simpleType>
        <xsd:restriction base="dms:Boolean"/>
      </xsd:simpleType>
    </xsd:element>
    <xsd:element name="Is_Collaboration_Space_Locked" ma:index="22" nillable="true" ma:displayName="Is Collaboration Space Locked" ma:internalName="Is_Collaboration_Space_Locked">
      <xsd:simpleType>
        <xsd:restriction base="dms:Boolean"/>
      </xsd:simpleType>
    </xsd:element>
    <xsd:element name="MediaServiceMetadata" ma:index="26" nillable="true" ma:displayName="MediaServiceMetadata" ma:hidden="true" ma:internalName="MediaServiceMetadata" ma:readOnly="true">
      <xsd:simpleType>
        <xsd:restriction base="dms:Note"/>
      </xsd:simpleType>
    </xsd:element>
    <xsd:element name="MediaServiceFastMetadata" ma:index="27" nillable="true" ma:displayName="MediaServiceFastMetadata" ma:hidden="true" ma:internalName="MediaServiceFastMetadata" ma:readOnly="true">
      <xsd:simpleType>
        <xsd:restriction base="dms:Note"/>
      </xsd:simpleType>
    </xsd:element>
    <xsd:element name="MediaServiceDateTaken" ma:index="28" nillable="true" ma:displayName="MediaServiceDateTaken" ma:hidden="true" ma:internalName="MediaServiceDateTaken" ma:readOnly="true">
      <xsd:simpleType>
        <xsd:restriction base="dms:Text"/>
      </xsd:simpleType>
    </xsd:element>
    <xsd:element name="MediaServiceAutoTags" ma:index="29" nillable="true" ma:displayName="Tags" ma:internalName="MediaServiceAutoTags" ma:readOnly="true">
      <xsd:simpleType>
        <xsd:restriction base="dms:Text"/>
      </xsd:simpleType>
    </xsd:element>
    <xsd:element name="MediaServiceLocation" ma:index="30" nillable="true" ma:displayName="Location" ma:internalName="MediaServiceLocation" ma:readOnly="true">
      <xsd:simpleType>
        <xsd:restriction base="dms:Text"/>
      </xsd:simpleType>
    </xsd:element>
    <xsd:element name="MediaServiceOCR" ma:index="31" nillable="true" ma:displayName="Extracted Text" ma:internalName="MediaServiceOCR" ma:readOnly="true">
      <xsd:simpleType>
        <xsd:restriction base="dms:Note">
          <xsd:maxLength value="255"/>
        </xsd:restriction>
      </xsd:simpleType>
    </xsd:element>
    <xsd:element name="MediaServiceGenerationTime" ma:index="32" nillable="true" ma:displayName="MediaServiceGenerationTime" ma:hidden="true" ma:internalName="MediaServiceGenerationTime" ma:readOnly="true">
      <xsd:simpleType>
        <xsd:restriction base="dms:Text"/>
      </xsd:simpleType>
    </xsd:element>
    <xsd:element name="MediaServiceEventHashCode" ma:index="33" nillable="true" ma:displayName="MediaServiceEventHashCode" ma:hidden="true" ma:internalName="MediaServiceEventHashCode" ma:readOnly="true">
      <xsd:simpleType>
        <xsd:restriction base="dms:Text"/>
      </xsd:simpleType>
    </xsd:element>
    <xsd:element name="MediaServiceAutoKeyPoints" ma:index="34" nillable="true" ma:displayName="MediaServiceAutoKeyPoints" ma:hidden="true" ma:internalName="MediaServiceAutoKeyPoints" ma:readOnly="true">
      <xsd:simpleType>
        <xsd:restriction base="dms:Note"/>
      </xsd:simpleType>
    </xsd:element>
    <xsd:element name="MediaServiceKeyPoints" ma:index="35" nillable="true" ma:displayName="KeyPoints" ma:internalName="MediaServiceKeyPoints" ma:readOnly="true">
      <xsd:simpleType>
        <xsd:restriction base="dms:Note">
          <xsd:maxLength value="255"/>
        </xsd:restriction>
      </xsd:simpleType>
    </xsd:element>
    <xsd:element name="MediaLengthInSeconds" ma:index="36" nillable="true" ma:displayName="Length (seconds)" ma:internalName="MediaLengthInSeconds" ma:readOnly="true">
      <xsd:simpleType>
        <xsd:restriction base="dms:Unknown"/>
      </xsd:simpleType>
    </xsd:element>
    <xsd:element name="_activity" ma:index="37" nillable="true" ma:displayName="_activity" ma:hidden="true" ma:internalName="_activity">
      <xsd:simpleType>
        <xsd:restriction base="dms:Note"/>
      </xsd:simpleType>
    </xsd:element>
    <xsd:element name="MediaServiceObjectDetectorVersions" ma:index="38" nillable="true" ma:displayName="MediaServiceObjectDetectorVersions" ma:description="" ma:hidden="true" ma:indexed="true" ma:internalName="MediaServiceObjectDetectorVersions" ma:readOnly="true">
      <xsd:simpleType>
        <xsd:restriction base="dms:Text"/>
      </xsd:simpleType>
    </xsd:element>
    <xsd:element name="MediaServiceSystemTags" ma:index="39"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cd16857-527a-4fa3-8092-3d178fef4ee4" elementFormDefault="qualified">
    <xsd:import namespace="http://schemas.microsoft.com/office/2006/documentManagement/types"/>
    <xsd:import namespace="http://schemas.microsoft.com/office/infopath/2007/PartnerControls"/>
    <xsd:element name="SharedWithUsers" ma:index="23"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4" nillable="true" ma:displayName="Shared With Details" ma:description="" ma:internalName="SharedWithDetails" ma:readOnly="true">
      <xsd:simpleType>
        <xsd:restriction base="dms:Note">
          <xsd:maxLength value="255"/>
        </xsd:restriction>
      </xsd:simpleType>
    </xsd:element>
    <xsd:element name="SharingHintHash" ma:index="25" nillable="true" ma:displayName="Sharing Hint Hash" ma:description=""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elf_Registration_Enabled xmlns="d207b10c-cdb3-4f81-8eb1-d20e9f43e152" xsi:nil="true"/>
    <Invited_Students xmlns="d207b10c-cdb3-4f81-8eb1-d20e9f43e152" xsi:nil="true"/>
    <FolderType xmlns="d207b10c-cdb3-4f81-8eb1-d20e9f43e152" xsi:nil="true"/>
    <Owner xmlns="d207b10c-cdb3-4f81-8eb1-d20e9f43e152">
      <UserInfo>
        <DisplayName/>
        <AccountId xsi:nil="true"/>
        <AccountType/>
      </UserInfo>
    </Owner>
    <Teachers xmlns="d207b10c-cdb3-4f81-8eb1-d20e9f43e152">
      <UserInfo>
        <DisplayName/>
        <AccountId xsi:nil="true"/>
        <AccountType/>
      </UserInfo>
    </Teachers>
    <Students xmlns="d207b10c-cdb3-4f81-8eb1-d20e9f43e152">
      <UserInfo>
        <DisplayName/>
        <AccountId xsi:nil="true"/>
        <AccountType/>
      </UserInfo>
    </Students>
    <Student_Groups xmlns="d207b10c-cdb3-4f81-8eb1-d20e9f43e152">
      <UserInfo>
        <DisplayName/>
        <AccountId xsi:nil="true"/>
        <AccountType/>
      </UserInfo>
    </Student_Groups>
    <_activity xmlns="d207b10c-cdb3-4f81-8eb1-d20e9f43e152" xsi:nil="true"/>
    <NotebookType xmlns="d207b10c-cdb3-4f81-8eb1-d20e9f43e152" xsi:nil="true"/>
    <CultureName xmlns="d207b10c-cdb3-4f81-8eb1-d20e9f43e152" xsi:nil="true"/>
    <Templates xmlns="d207b10c-cdb3-4f81-8eb1-d20e9f43e152" xsi:nil="true"/>
    <Has_Teacher_Only_SectionGroup xmlns="d207b10c-cdb3-4f81-8eb1-d20e9f43e152" xsi:nil="true"/>
    <AppVersion xmlns="d207b10c-cdb3-4f81-8eb1-d20e9f43e152" xsi:nil="true"/>
    <Invited_Teachers xmlns="d207b10c-cdb3-4f81-8eb1-d20e9f43e152" xsi:nil="true"/>
    <DefaultSectionNames xmlns="d207b10c-cdb3-4f81-8eb1-d20e9f43e152" xsi:nil="true"/>
    <Is_Collaboration_Space_Locked xmlns="d207b10c-cdb3-4f81-8eb1-d20e9f43e152" xsi:nil="true"/>
  </documentManagement>
</p:properties>
</file>

<file path=customXml/itemProps1.xml><?xml version="1.0" encoding="utf-8"?>
<ds:datastoreItem xmlns:ds="http://schemas.openxmlformats.org/officeDocument/2006/customXml" ds:itemID="{AE9EA086-9399-4E80-BBC5-E7C790115EDA}">
  <ds:schemaRefs>
    <ds:schemaRef ds:uri="http://schemas.microsoft.com/sharepoint/v3/contenttype/forms"/>
  </ds:schemaRefs>
</ds:datastoreItem>
</file>

<file path=customXml/itemProps2.xml><?xml version="1.0" encoding="utf-8"?>
<ds:datastoreItem xmlns:ds="http://schemas.openxmlformats.org/officeDocument/2006/customXml" ds:itemID="{0B5FF304-FF6D-4AD2-9E87-AFDF0A75DF2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207b10c-cdb3-4f81-8eb1-d20e9f43e152"/>
    <ds:schemaRef ds:uri="1cd16857-527a-4fa3-8092-3d178fef4ee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597BB0E-DFBD-4444-A797-AD443F20D6F9}">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1cd16857-527a-4fa3-8092-3d178fef4ee4"/>
    <ds:schemaRef ds:uri="d207b10c-cdb3-4f81-8eb1-d20e9f43e152"/>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249</TotalTime>
  <Words>706</Words>
  <Application>Microsoft Office PowerPoint</Application>
  <PresentationFormat>Widescreen</PresentationFormat>
  <Paragraphs>63</Paragraphs>
  <Slides>8</Slides>
  <Notes>0</Notes>
  <HiddenSlides>0</HiddenSlides>
  <MMClips>0</MMClips>
  <ScaleCrop>false</ScaleCrop>
  <HeadingPairs>
    <vt:vector size="6" baseType="variant">
      <vt:variant>
        <vt:lpstr>Fonts Used</vt:lpstr>
      </vt:variant>
      <vt:variant>
        <vt:i4>7</vt:i4>
      </vt:variant>
      <vt:variant>
        <vt:lpstr>Theme</vt:lpstr>
      </vt:variant>
      <vt:variant>
        <vt:i4>4</vt:i4>
      </vt:variant>
      <vt:variant>
        <vt:lpstr>Slide Titles</vt:lpstr>
      </vt:variant>
      <vt:variant>
        <vt:i4>8</vt:i4>
      </vt:variant>
    </vt:vector>
  </HeadingPairs>
  <TitlesOfParts>
    <vt:vector size="19" baseType="lpstr">
      <vt:lpstr>Abadi</vt:lpstr>
      <vt:lpstr>Arial</vt:lpstr>
      <vt:lpstr>Calibri</vt:lpstr>
      <vt:lpstr>Calibri Light</vt:lpstr>
      <vt:lpstr>Segoe UI</vt:lpstr>
      <vt:lpstr>Trebuchet MS</vt:lpstr>
      <vt:lpstr>Wingdings 3</vt:lpstr>
      <vt:lpstr>1_Custom Design</vt:lpstr>
      <vt:lpstr>2_Custom Design</vt:lpstr>
      <vt:lpstr>Custom Design</vt:lpstr>
      <vt:lpstr>Facet</vt:lpstr>
      <vt:lpstr>4. PARENTS’ GUIDE TO SAFEGUARDING</vt:lpstr>
      <vt:lpstr>Child Exploitation:  What Parents Need to Know </vt:lpstr>
      <vt:lpstr>WHAT IS CHILD SEXUAL EXPLOITATION (CSE)?</vt:lpstr>
      <vt:lpstr>CSE: WHAT PARENTS SHOULD LOOK OUT FOR</vt:lpstr>
      <vt:lpstr>CSE</vt:lpstr>
      <vt:lpstr>PowerPoint Presentation</vt:lpstr>
      <vt:lpstr>PowerPoint Presentation</vt:lpstr>
      <vt:lpstr>AI Safety for Children (2025–26)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PARENTS’ BASIC SAFEGUARDING 2023</dc:title>
  <dc:creator>Mrs Stainton</dc:creator>
  <cp:lastModifiedBy>Mrs Stainton</cp:lastModifiedBy>
  <cp:revision>21</cp:revision>
  <dcterms:created xsi:type="dcterms:W3CDTF">2023-12-08T15:45:04Z</dcterms:created>
  <dcterms:modified xsi:type="dcterms:W3CDTF">2026-09-03T13:35:05Z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0x01010022766B22ECEA034090B136DCE566A1B9</vt:lpwstr>
  </property>
</Properties>
</file>